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0" r:id="rId2"/>
    <p:sldMasterId id="2147483688" r:id="rId3"/>
    <p:sldMasterId id="2147483696" r:id="rId4"/>
    <p:sldMasterId id="2147483704" r:id="rId5"/>
    <p:sldMasterId id="2147483712" r:id="rId6"/>
    <p:sldMasterId id="2147483920" r:id="rId7"/>
  </p:sldMasterIdLst>
  <p:notesMasterIdLst>
    <p:notesMasterId r:id="rId27"/>
  </p:notesMasterIdLst>
  <p:sldIdLst>
    <p:sldId id="578" r:id="rId8"/>
    <p:sldId id="379" r:id="rId9"/>
    <p:sldId id="617" r:id="rId10"/>
    <p:sldId id="602" r:id="rId11"/>
    <p:sldId id="603" r:id="rId12"/>
    <p:sldId id="604" r:id="rId13"/>
    <p:sldId id="605" r:id="rId14"/>
    <p:sldId id="606" r:id="rId15"/>
    <p:sldId id="607" r:id="rId16"/>
    <p:sldId id="608" r:id="rId17"/>
    <p:sldId id="609" r:id="rId18"/>
    <p:sldId id="610" r:id="rId19"/>
    <p:sldId id="611" r:id="rId20"/>
    <p:sldId id="612" r:id="rId21"/>
    <p:sldId id="613" r:id="rId22"/>
    <p:sldId id="614" r:id="rId23"/>
    <p:sldId id="615" r:id="rId24"/>
    <p:sldId id="590" r:id="rId25"/>
    <p:sldId id="616" r:id="rId2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nis Wilcox" initials="DW" lastIdx="1" clrIdx="0">
    <p:extLst>
      <p:ext uri="{19B8F6BF-5375-455C-9EA6-DF929625EA0E}">
        <p15:presenceInfo xmlns:p15="http://schemas.microsoft.com/office/powerpoint/2012/main" userId="3437a7c7417ebea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68568" autoAdjust="0"/>
  </p:normalViewPr>
  <p:slideViewPr>
    <p:cSldViewPr>
      <p:cViewPr varScale="1">
        <p:scale>
          <a:sx n="59" d="100"/>
          <a:sy n="59" d="100"/>
        </p:scale>
        <p:origin x="1483" y="53"/>
      </p:cViewPr>
      <p:guideLst>
        <p:guide orient="horz" pos="2160"/>
        <p:guide pos="3840"/>
      </p:guideLst>
    </p:cSldViewPr>
  </p:slideViewPr>
  <p:outlineViewPr>
    <p:cViewPr>
      <p:scale>
        <a:sx n="33" d="100"/>
        <a:sy n="33" d="100"/>
      </p:scale>
      <p:origin x="0" y="-3150"/>
    </p:cViewPr>
  </p:outlineViewPr>
  <p:notesTextViewPr>
    <p:cViewPr>
      <p:scale>
        <a:sx n="3" d="2"/>
        <a:sy n="3" d="2"/>
      </p:scale>
      <p:origin x="0" y="0"/>
    </p:cViewPr>
  </p:notesTextViewPr>
  <p:notesViewPr>
    <p:cSldViewPr>
      <p:cViewPr varScale="1">
        <p:scale>
          <a:sx n="87" d="100"/>
          <a:sy n="87" d="100"/>
        </p:scale>
        <p:origin x="372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idx="1"/>
          </p:nvPr>
        </p:nvSpPr>
        <p:spPr>
          <a:xfrm>
            <a:off x="4143588" y="1"/>
            <a:ext cx="3169920" cy="480060"/>
          </a:xfrm>
          <a:prstGeom prst="rect">
            <a:avLst/>
          </a:prstGeom>
        </p:spPr>
        <p:txBody>
          <a:bodyPr vert="horz" lIns="99048" tIns="49524" rIns="99048" bIns="49524" rtlCol="0"/>
          <a:lstStyle>
            <a:lvl1pPr algn="r">
              <a:defRPr sz="1300"/>
            </a:lvl1pPr>
          </a:lstStyle>
          <a:p>
            <a:fld id="{BB7C2A0B-FA8B-4F5D-9442-277F09566159}" type="datetimeFigureOut">
              <a:rPr lang="en-US" smtClean="0"/>
              <a:pPr/>
              <a:t>12/8/2021</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9048" tIns="49524" rIns="99048" bIns="495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9048" tIns="49524" rIns="99048" bIns="495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048" tIns="49524" rIns="99048" bIns="49524" rtlCol="0" anchor="b"/>
          <a:lstStyle>
            <a:lvl1pPr algn="r">
              <a:defRPr sz="1300"/>
            </a:lvl1pPr>
          </a:lstStyle>
          <a:p>
            <a:fld id="{82AA9007-8D75-435B-9152-DE0DEEDE912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Hello and welcome.  This is part one of a two part repair series on the G Series gearbox. Part one covers the disassembly and reassembly of a G Series Tail Shaft assembly. Part two covers the disassembly and reassembly of a G Series Sliding Gear Shaft assembly.</a:t>
            </a:r>
          </a:p>
          <a:p>
            <a:endParaRPr lang="en-US" dirty="0"/>
          </a:p>
        </p:txBody>
      </p:sp>
      <p:sp>
        <p:nvSpPr>
          <p:cNvPr id="4" name="Slide Number Placeholder 3"/>
          <p:cNvSpPr>
            <a:spLocks noGrp="1"/>
          </p:cNvSpPr>
          <p:nvPr>
            <p:ph type="sldNum" sz="quarter" idx="5"/>
          </p:nvPr>
        </p:nvSpPr>
        <p:spPr/>
        <p:txBody>
          <a:bodyPr/>
          <a:lstStyle/>
          <a:p>
            <a:fld id="{82AA9007-8D75-435B-9152-DE0DEEDE9126}" type="slidenum">
              <a:rPr lang="en-US" smtClean="0"/>
              <a:pPr/>
              <a:t>1</a:t>
            </a:fld>
            <a:endParaRPr lang="en-US" dirty="0"/>
          </a:p>
        </p:txBody>
      </p:sp>
    </p:spTree>
    <p:extLst>
      <p:ext uri="{BB962C8B-B14F-4D97-AF65-F5344CB8AC3E}">
        <p14:creationId xmlns:p14="http://schemas.microsoft.com/office/powerpoint/2010/main" val="248184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A9007-8D75-435B-9152-DE0DEEDE9126}" type="slidenum">
              <a:rPr lang="en-US" smtClean="0"/>
              <a:pPr/>
              <a:t>10</a:t>
            </a:fld>
            <a:endParaRPr lang="en-US" dirty="0"/>
          </a:p>
        </p:txBody>
      </p:sp>
    </p:spTree>
    <p:extLst>
      <p:ext uri="{BB962C8B-B14F-4D97-AF65-F5344CB8AC3E}">
        <p14:creationId xmlns:p14="http://schemas.microsoft.com/office/powerpoint/2010/main" val="266857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A9007-8D75-435B-9152-DE0DEEDE9126}" type="slidenum">
              <a:rPr lang="en-US" smtClean="0"/>
              <a:pPr/>
              <a:t>11</a:t>
            </a:fld>
            <a:endParaRPr lang="en-US" dirty="0"/>
          </a:p>
        </p:txBody>
      </p:sp>
    </p:spTree>
    <p:extLst>
      <p:ext uri="{BB962C8B-B14F-4D97-AF65-F5344CB8AC3E}">
        <p14:creationId xmlns:p14="http://schemas.microsoft.com/office/powerpoint/2010/main" val="2087153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A9007-8D75-435B-9152-DE0DEEDE9126}" type="slidenum">
              <a:rPr lang="en-US" smtClean="0"/>
              <a:pPr/>
              <a:t>12</a:t>
            </a:fld>
            <a:endParaRPr lang="en-US" dirty="0"/>
          </a:p>
        </p:txBody>
      </p:sp>
    </p:spTree>
    <p:extLst>
      <p:ext uri="{BB962C8B-B14F-4D97-AF65-F5344CB8AC3E}">
        <p14:creationId xmlns:p14="http://schemas.microsoft.com/office/powerpoint/2010/main" val="1778543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A9007-8D75-435B-9152-DE0DEEDE9126}" type="slidenum">
              <a:rPr lang="en-US" smtClean="0"/>
              <a:pPr/>
              <a:t>13</a:t>
            </a:fld>
            <a:endParaRPr lang="en-US" dirty="0"/>
          </a:p>
        </p:txBody>
      </p:sp>
    </p:spTree>
    <p:extLst>
      <p:ext uri="{BB962C8B-B14F-4D97-AF65-F5344CB8AC3E}">
        <p14:creationId xmlns:p14="http://schemas.microsoft.com/office/powerpoint/2010/main" val="1021657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A9007-8D75-435B-9152-DE0DEEDE9126}" type="slidenum">
              <a:rPr lang="en-US" smtClean="0"/>
              <a:pPr/>
              <a:t>14</a:t>
            </a:fld>
            <a:endParaRPr lang="en-US" dirty="0"/>
          </a:p>
        </p:txBody>
      </p:sp>
    </p:spTree>
    <p:extLst>
      <p:ext uri="{BB962C8B-B14F-4D97-AF65-F5344CB8AC3E}">
        <p14:creationId xmlns:p14="http://schemas.microsoft.com/office/powerpoint/2010/main" val="3906100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A9007-8D75-435B-9152-DE0DEEDE9126}" type="slidenum">
              <a:rPr lang="en-US" smtClean="0"/>
              <a:pPr/>
              <a:t>15</a:t>
            </a:fld>
            <a:endParaRPr lang="en-US" dirty="0"/>
          </a:p>
        </p:txBody>
      </p:sp>
    </p:spTree>
    <p:extLst>
      <p:ext uri="{BB962C8B-B14F-4D97-AF65-F5344CB8AC3E}">
        <p14:creationId xmlns:p14="http://schemas.microsoft.com/office/powerpoint/2010/main" val="424530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A9007-8D75-435B-9152-DE0DEEDE9126}" type="slidenum">
              <a:rPr lang="en-US" smtClean="0"/>
              <a:pPr/>
              <a:t>16</a:t>
            </a:fld>
            <a:endParaRPr lang="en-US" dirty="0"/>
          </a:p>
        </p:txBody>
      </p:sp>
    </p:spTree>
    <p:extLst>
      <p:ext uri="{BB962C8B-B14F-4D97-AF65-F5344CB8AC3E}">
        <p14:creationId xmlns:p14="http://schemas.microsoft.com/office/powerpoint/2010/main" val="2261484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A9007-8D75-435B-9152-DE0DEEDE9126}" type="slidenum">
              <a:rPr lang="en-US" smtClean="0"/>
              <a:pPr/>
              <a:t>17</a:t>
            </a:fld>
            <a:endParaRPr lang="en-US" dirty="0"/>
          </a:p>
        </p:txBody>
      </p:sp>
    </p:spTree>
    <p:extLst>
      <p:ext uri="{BB962C8B-B14F-4D97-AF65-F5344CB8AC3E}">
        <p14:creationId xmlns:p14="http://schemas.microsoft.com/office/powerpoint/2010/main" val="3319929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82AA9007-8D75-435B-9152-DE0DEEDE9126}" type="slidenum">
              <a:rPr lang="en-US" smtClean="0"/>
              <a:pPr/>
              <a:t>18</a:t>
            </a:fld>
            <a:endParaRPr lang="en-US" dirty="0"/>
          </a:p>
        </p:txBody>
      </p:sp>
    </p:spTree>
    <p:extLst>
      <p:ext uri="{BB962C8B-B14F-4D97-AF65-F5344CB8AC3E}">
        <p14:creationId xmlns:p14="http://schemas.microsoft.com/office/powerpoint/2010/main" val="250556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A9007-8D75-435B-9152-DE0DEEDE9126}" type="slidenum">
              <a:rPr lang="en-US" smtClean="0"/>
              <a:pPr/>
              <a:t>19</a:t>
            </a:fld>
            <a:endParaRPr lang="en-US" dirty="0"/>
          </a:p>
        </p:txBody>
      </p:sp>
    </p:spTree>
    <p:extLst>
      <p:ext uri="{BB962C8B-B14F-4D97-AF65-F5344CB8AC3E}">
        <p14:creationId xmlns:p14="http://schemas.microsoft.com/office/powerpoint/2010/main" val="4174728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A9007-8D75-435B-9152-DE0DEEDE9126}" type="slidenum">
              <a:rPr lang="en-US" smtClean="0"/>
              <a:pPr/>
              <a:t>2</a:t>
            </a:fld>
            <a:endParaRPr lang="en-US" dirty="0"/>
          </a:p>
        </p:txBody>
      </p:sp>
    </p:spTree>
    <p:extLst>
      <p:ext uri="{BB962C8B-B14F-4D97-AF65-F5344CB8AC3E}">
        <p14:creationId xmlns:p14="http://schemas.microsoft.com/office/powerpoint/2010/main" val="4042164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A9007-8D75-435B-9152-DE0DEEDE9126}" type="slidenum">
              <a:rPr lang="en-US" smtClean="0"/>
              <a:pPr/>
              <a:t>3</a:t>
            </a:fld>
            <a:endParaRPr lang="en-US" dirty="0"/>
          </a:p>
        </p:txBody>
      </p:sp>
    </p:spTree>
    <p:extLst>
      <p:ext uri="{BB962C8B-B14F-4D97-AF65-F5344CB8AC3E}">
        <p14:creationId xmlns:p14="http://schemas.microsoft.com/office/powerpoint/2010/main" val="813249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A9007-8D75-435B-9152-DE0DEEDE9126}" type="slidenum">
              <a:rPr lang="en-US" smtClean="0"/>
              <a:pPr/>
              <a:t>4</a:t>
            </a:fld>
            <a:endParaRPr lang="en-US" dirty="0"/>
          </a:p>
        </p:txBody>
      </p:sp>
    </p:spTree>
    <p:extLst>
      <p:ext uri="{BB962C8B-B14F-4D97-AF65-F5344CB8AC3E}">
        <p14:creationId xmlns:p14="http://schemas.microsoft.com/office/powerpoint/2010/main" val="3785010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A9007-8D75-435B-9152-DE0DEEDE9126}" type="slidenum">
              <a:rPr lang="en-US" smtClean="0"/>
              <a:pPr/>
              <a:t>5</a:t>
            </a:fld>
            <a:endParaRPr lang="en-US" dirty="0"/>
          </a:p>
        </p:txBody>
      </p:sp>
    </p:spTree>
    <p:extLst>
      <p:ext uri="{BB962C8B-B14F-4D97-AF65-F5344CB8AC3E}">
        <p14:creationId xmlns:p14="http://schemas.microsoft.com/office/powerpoint/2010/main" val="3212235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A9007-8D75-435B-9152-DE0DEEDE9126}" type="slidenum">
              <a:rPr lang="en-US" smtClean="0"/>
              <a:pPr/>
              <a:t>6</a:t>
            </a:fld>
            <a:endParaRPr lang="en-US" dirty="0"/>
          </a:p>
        </p:txBody>
      </p:sp>
    </p:spTree>
    <p:extLst>
      <p:ext uri="{BB962C8B-B14F-4D97-AF65-F5344CB8AC3E}">
        <p14:creationId xmlns:p14="http://schemas.microsoft.com/office/powerpoint/2010/main" val="3192402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A9007-8D75-435B-9152-DE0DEEDE9126}" type="slidenum">
              <a:rPr lang="en-US" smtClean="0"/>
              <a:pPr/>
              <a:t>7</a:t>
            </a:fld>
            <a:endParaRPr lang="en-US" dirty="0"/>
          </a:p>
        </p:txBody>
      </p:sp>
    </p:spTree>
    <p:extLst>
      <p:ext uri="{BB962C8B-B14F-4D97-AF65-F5344CB8AC3E}">
        <p14:creationId xmlns:p14="http://schemas.microsoft.com/office/powerpoint/2010/main" val="2687444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A9007-8D75-435B-9152-DE0DEEDE9126}" type="slidenum">
              <a:rPr lang="en-US" smtClean="0"/>
              <a:pPr/>
              <a:t>8</a:t>
            </a:fld>
            <a:endParaRPr lang="en-US" dirty="0"/>
          </a:p>
        </p:txBody>
      </p:sp>
    </p:spTree>
    <p:extLst>
      <p:ext uri="{BB962C8B-B14F-4D97-AF65-F5344CB8AC3E}">
        <p14:creationId xmlns:p14="http://schemas.microsoft.com/office/powerpoint/2010/main" val="2359026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A9007-8D75-435B-9152-DE0DEEDE9126}" type="slidenum">
              <a:rPr lang="en-US" smtClean="0"/>
              <a:pPr/>
              <a:t>9</a:t>
            </a:fld>
            <a:endParaRPr lang="en-US" dirty="0"/>
          </a:p>
        </p:txBody>
      </p:sp>
    </p:spTree>
    <p:extLst>
      <p:ext uri="{BB962C8B-B14F-4D97-AF65-F5344CB8AC3E}">
        <p14:creationId xmlns:p14="http://schemas.microsoft.com/office/powerpoint/2010/main" val="917295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096963-C545-4C31-A489-012D0A88132F}" type="datetimeFigureOut">
              <a:rPr lang="en-US" smtClean="0"/>
              <a:pPr/>
              <a:t>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EEF53C-7C16-4B3C-85DA-429E04A53CC1}" type="slidenum">
              <a:rPr lang="en-US" smtClean="0"/>
              <a:pPr/>
              <a:t>‹#›</a:t>
            </a:fld>
            <a:endParaRPr lang="en-US" dirty="0"/>
          </a:p>
        </p:txBody>
      </p:sp>
      <p:sp>
        <p:nvSpPr>
          <p:cNvPr id="10" name="Text Placeholder 9"/>
          <p:cNvSpPr>
            <a:spLocks noGrp="1"/>
          </p:cNvSpPr>
          <p:nvPr>
            <p:ph type="body" sz="quarter" idx="13"/>
          </p:nvPr>
        </p:nvSpPr>
        <p:spPr>
          <a:xfrm>
            <a:off x="1403307" y="1609298"/>
            <a:ext cx="9266767" cy="16527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p:cNvSpPr>
            <a:spLocks noGrp="1"/>
          </p:cNvSpPr>
          <p:nvPr>
            <p:ph type="pic" sz="quarter" idx="14"/>
          </p:nvPr>
        </p:nvSpPr>
        <p:spPr>
          <a:xfrm>
            <a:off x="1403351" y="3429001"/>
            <a:ext cx="3653212" cy="2468563"/>
          </a:xfrm>
        </p:spPr>
        <p:txBody>
          <a:bodyPr/>
          <a:lstStyle/>
          <a:p>
            <a:r>
              <a:rPr lang="en-US" dirty="0"/>
              <a:t>Click icon to add picture</a:t>
            </a:r>
          </a:p>
        </p:txBody>
      </p:sp>
      <p:sp>
        <p:nvSpPr>
          <p:cNvPr id="13" name="Picture Placeholder 11"/>
          <p:cNvSpPr>
            <a:spLocks noGrp="1"/>
          </p:cNvSpPr>
          <p:nvPr>
            <p:ph type="pic" sz="quarter" idx="15"/>
          </p:nvPr>
        </p:nvSpPr>
        <p:spPr>
          <a:xfrm>
            <a:off x="5142376" y="3429001"/>
            <a:ext cx="7049625" cy="2468563"/>
          </a:xfrm>
        </p:spPr>
        <p:txBody>
          <a:bodyPr/>
          <a:lstStyle/>
          <a:p>
            <a:r>
              <a:rPr lang="en-US" dirty="0"/>
              <a:t>Click icon to add picture</a:t>
            </a:r>
          </a:p>
        </p:txBody>
      </p:sp>
      <p:sp>
        <p:nvSpPr>
          <p:cNvPr id="14" name="Picture Placeholder 11"/>
          <p:cNvSpPr>
            <a:spLocks noGrp="1"/>
          </p:cNvSpPr>
          <p:nvPr>
            <p:ph type="pic" sz="quarter" idx="16"/>
          </p:nvPr>
        </p:nvSpPr>
        <p:spPr>
          <a:xfrm>
            <a:off x="8737600" y="1722384"/>
            <a:ext cx="3454400" cy="1644095"/>
          </a:xfrm>
        </p:spPr>
        <p:txBody>
          <a:bodyPr/>
          <a:lstStyle/>
          <a:p>
            <a:r>
              <a:rPr lang="en-US" dirty="0"/>
              <a:t>Click icon to add picture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med" advClick="0" advTm="1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advClick="0" advTm="1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effectLst>
                  <a:outerShdw blurRad="38100" dist="38100" dir="2700000" algn="tl">
                    <a:srgbClr val="000000">
                      <a:alpha val="43137"/>
                    </a:srgbClr>
                  </a:outerShdw>
                </a:effectLst>
                <a:latin typeface="Eras Medium ITC" pitchFamily="34" charset="0"/>
              </a:defRPr>
            </a:lvl1pPr>
          </a:lstStyle>
          <a:p>
            <a:r>
              <a:rPr lang="en-US" dirty="0"/>
              <a:t>Click to edit Master title style</a:t>
            </a:r>
          </a:p>
        </p:txBody>
      </p:sp>
    </p:spTree>
  </p:cSld>
  <p:clrMapOvr>
    <a:masterClrMapping/>
  </p:clrMapOvr>
  <p:transition spd="med" advClick="0" advTm="1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effectLst>
                  <a:outerShdw blurRad="38100" dist="38100" dir="2700000" algn="tl">
                    <a:srgbClr val="000000">
                      <a:alpha val="43137"/>
                    </a:srgbClr>
                  </a:outerShdw>
                </a:effectLst>
                <a:latin typeface="Eras Medium ITC" pitchFamily="34" charset="0"/>
              </a:defRPr>
            </a:lvl1pPr>
          </a:lstStyle>
          <a:p>
            <a:r>
              <a:rPr lang="en-US" dirty="0"/>
              <a:t>Click to edit Master title style</a:t>
            </a:r>
          </a:p>
        </p:txBody>
      </p:sp>
    </p:spTree>
  </p:cSld>
  <p:clrMapOvr>
    <a:masterClrMapping/>
  </p:clrMapOvr>
  <p:transition spd="med" advClick="0" advTm="1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endParaRPr lang="en-US" dirty="0"/>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dirty="0"/>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dirty="0"/>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98DADADE-5D00-4622-8227-1BAE2B201068}" type="slidenum">
              <a:rPr lang="en-US"/>
              <a:pPr/>
              <a:t>‹#›</a:t>
            </a:fld>
            <a:endParaRPr lang="en-US" dirty="0"/>
          </a:p>
        </p:txBody>
      </p:sp>
    </p:spTree>
    <p:extLst>
      <p:ext uri="{BB962C8B-B14F-4D97-AF65-F5344CB8AC3E}">
        <p14:creationId xmlns:p14="http://schemas.microsoft.com/office/powerpoint/2010/main" val="2313049298"/>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effectLst>
                  <a:outerShdw blurRad="38100" dist="38100" dir="2700000" algn="tl">
                    <a:srgbClr val="000000">
                      <a:alpha val="43137"/>
                    </a:srgbClr>
                  </a:outerShdw>
                </a:effectLst>
                <a:latin typeface="Eras Medium ITC" pitchFamily="34" charset="0"/>
              </a:defRPr>
            </a:lvl1pPr>
          </a:lstStyle>
          <a:p>
            <a:r>
              <a:rPr lang="en-US" dirty="0"/>
              <a:t>Click to edit Master title style</a:t>
            </a:r>
          </a:p>
        </p:txBody>
      </p:sp>
    </p:spTree>
  </p:cSld>
  <p:clrMapOvr>
    <a:masterClrMapping/>
  </p:clrMapOvr>
  <p:transition spd="med" advClick="0" advTm="1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0" y="1600201"/>
            <a:ext cx="5486400" cy="4525963"/>
          </a:xfrm>
        </p:spPr>
        <p:txBody>
          <a:bodyPr/>
          <a:lstStyle>
            <a:lvl1pPr marL="0" indent="0">
              <a:defRPr/>
            </a:lvl1pPr>
            <a:lvl2pPr marL="174625" indent="-174625">
              <a:defRPr/>
            </a:lvl2pPr>
            <a:lvl3pPr marL="687388" indent="-174625">
              <a:defRPr/>
            </a:lvl3pPr>
            <a:lvl4pPr marL="860425" indent="-120650">
              <a:defRPr/>
            </a:lvl4pPr>
            <a:lvl5pPr marL="1027113" indent="-1143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0" y="1600201"/>
            <a:ext cx="5486400" cy="4525963"/>
          </a:xfrm>
        </p:spPr>
        <p:txBody>
          <a:bodyPr/>
          <a:lstStyle>
            <a:lvl1pPr marL="0" indent="0">
              <a:defRPr/>
            </a:lvl1pPr>
            <a:lvl2pPr marL="174625" indent="-174625">
              <a:defRPr/>
            </a:lvl2pPr>
            <a:lvl3pPr marL="687388" indent="-174625">
              <a:defRPr/>
            </a:lvl3pPr>
            <a:lvl4pPr marL="860425" indent="-120650">
              <a:defRPr/>
            </a:lvl4pPr>
            <a:lvl5pPr marL="1027113" indent="-1143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096963-C545-4C31-A489-012D0A88132F}"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EEF53C-7C16-4B3C-85DA-429E04A53CC1}" type="slidenum">
              <a:rPr lang="en-US" smtClean="0"/>
              <a:pPr/>
              <a:t>‹#›</a:t>
            </a:fld>
            <a:endParaRPr lang="en-US" dirty="0"/>
          </a:p>
        </p:txBody>
      </p:sp>
      <p:sp>
        <p:nvSpPr>
          <p:cNvPr id="8" name="Picture Placeholder 7"/>
          <p:cNvSpPr>
            <a:spLocks noGrp="1"/>
          </p:cNvSpPr>
          <p:nvPr>
            <p:ph type="pic" sz="quarter" idx="13"/>
          </p:nvPr>
        </p:nvSpPr>
        <p:spPr>
          <a:xfrm>
            <a:off x="1" y="1774179"/>
            <a:ext cx="5636684" cy="2619375"/>
          </a:xfrm>
        </p:spPr>
        <p:txBody>
          <a:bodyPr/>
          <a:lstStyle/>
          <a:p>
            <a:r>
              <a:rPr lang="en-US" dirty="0"/>
              <a:t>Click icon to add picture</a:t>
            </a:r>
          </a:p>
        </p:txBody>
      </p:sp>
      <p:sp>
        <p:nvSpPr>
          <p:cNvPr id="10" name="Picture Placeholder 9"/>
          <p:cNvSpPr>
            <a:spLocks noGrp="1"/>
          </p:cNvSpPr>
          <p:nvPr>
            <p:ph type="pic" sz="quarter" idx="14"/>
          </p:nvPr>
        </p:nvSpPr>
        <p:spPr>
          <a:xfrm>
            <a:off x="1" y="4394200"/>
            <a:ext cx="1830916" cy="1181100"/>
          </a:xfrm>
        </p:spPr>
        <p:txBody>
          <a:bodyPr/>
          <a:lstStyle/>
          <a:p>
            <a:r>
              <a:rPr lang="en-US" dirty="0"/>
              <a:t>Click icon to add picture</a:t>
            </a:r>
          </a:p>
        </p:txBody>
      </p:sp>
      <p:sp>
        <p:nvSpPr>
          <p:cNvPr id="11" name="Picture Placeholder 9"/>
          <p:cNvSpPr>
            <a:spLocks noGrp="1"/>
          </p:cNvSpPr>
          <p:nvPr>
            <p:ph type="pic" sz="quarter" idx="15"/>
          </p:nvPr>
        </p:nvSpPr>
        <p:spPr>
          <a:xfrm>
            <a:off x="1902885" y="4394200"/>
            <a:ext cx="1830916" cy="1181100"/>
          </a:xfrm>
        </p:spPr>
        <p:txBody>
          <a:bodyPr/>
          <a:lstStyle/>
          <a:p>
            <a:r>
              <a:rPr lang="en-US" dirty="0"/>
              <a:t>Click icon to add picture</a:t>
            </a:r>
          </a:p>
        </p:txBody>
      </p:sp>
      <p:sp>
        <p:nvSpPr>
          <p:cNvPr id="12" name="Picture Placeholder 9"/>
          <p:cNvSpPr>
            <a:spLocks noGrp="1"/>
          </p:cNvSpPr>
          <p:nvPr>
            <p:ph type="pic" sz="quarter" idx="16"/>
          </p:nvPr>
        </p:nvSpPr>
        <p:spPr>
          <a:xfrm>
            <a:off x="3805769" y="4394200"/>
            <a:ext cx="1830916" cy="1181100"/>
          </a:xfrm>
        </p:spPr>
        <p:txBody>
          <a:bodyPr/>
          <a:lstStyle/>
          <a:p>
            <a:r>
              <a:rPr lang="en-US" dirty="0"/>
              <a:t>Click icon to add picture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0" y="1600201"/>
            <a:ext cx="5486400" cy="4525963"/>
          </a:xfrm>
        </p:spPr>
        <p:txBody>
          <a:bodyPr/>
          <a:lstStyle>
            <a:lvl1pPr marL="0" indent="0">
              <a:defRPr/>
            </a:lvl1pPr>
            <a:lvl2pPr marL="174625" indent="-174625">
              <a:defRPr/>
            </a:lvl2pPr>
            <a:lvl3pPr marL="687388" indent="-174625">
              <a:defRPr/>
            </a:lvl3pPr>
            <a:lvl4pPr marL="860425" indent="-120650">
              <a:defRPr/>
            </a:lvl4pPr>
            <a:lvl5pPr marL="1027113" indent="-1143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096963-C545-4C31-A489-012D0A88132F}" type="datetimeFigureOut">
              <a:rPr lang="en-US" smtClean="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EEF53C-7C16-4B3C-85DA-429E04A53CC1}"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0" y="1600201"/>
            <a:ext cx="5486400" cy="4525963"/>
          </a:xfrm>
        </p:spPr>
        <p:txBody>
          <a:bodyPr/>
          <a:lstStyle>
            <a:lvl1pPr marL="0" indent="0">
              <a:defRPr/>
            </a:lvl1pPr>
            <a:lvl2pPr marL="174625" indent="-174625">
              <a:defRPr/>
            </a:lvl2pPr>
            <a:lvl3pPr marL="687388" indent="-174625">
              <a:defRPr/>
            </a:lvl3pPr>
            <a:lvl4pPr marL="860425" indent="-120650">
              <a:defRPr/>
            </a:lvl4pPr>
            <a:lvl5pPr marL="1027113" indent="-1143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0" y="1600201"/>
            <a:ext cx="5486400" cy="4525963"/>
          </a:xfrm>
        </p:spPr>
        <p:txBody>
          <a:bodyPr/>
          <a:lstStyle>
            <a:lvl1pPr marL="0" indent="0">
              <a:defRPr/>
            </a:lvl1pPr>
            <a:lvl2pPr marL="174625" indent="-174625">
              <a:defRPr/>
            </a:lvl2pPr>
            <a:lvl3pPr marL="687388" indent="-174625">
              <a:defRPr/>
            </a:lvl3pPr>
            <a:lvl4pPr marL="860425" indent="-120650">
              <a:defRPr/>
            </a:lvl4pPr>
            <a:lvl5pPr marL="1027113" indent="-1143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0" y="1600201"/>
            <a:ext cx="5486400" cy="4525963"/>
          </a:xfrm>
        </p:spPr>
        <p:txBody>
          <a:bodyPr/>
          <a:lstStyle>
            <a:lvl1pPr marL="0" indent="0">
              <a:defRPr/>
            </a:lvl1pPr>
            <a:lvl2pPr marL="174625" indent="-174625">
              <a:buNone/>
              <a:defRPr/>
            </a:lvl2pPr>
            <a:lvl3pPr marL="687388" indent="-174625">
              <a:buNone/>
              <a:defRPr/>
            </a:lvl3pPr>
            <a:lvl4pPr marL="860425" indent="-120650">
              <a:buNone/>
              <a:defRPr/>
            </a:lvl4pPr>
            <a:lvl5pPr marL="1027113" indent="-114300">
              <a:defRPr/>
            </a:lvl5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32096963-C545-4C31-A489-012D0A88132F}"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EEF53C-7C16-4B3C-85DA-429E04A53CC1}" type="slidenum">
              <a:rPr lang="en-US" smtClean="0"/>
              <a:pPr/>
              <a:t>‹#›</a:t>
            </a:fld>
            <a:endParaRPr lang="en-US" dirty="0"/>
          </a:p>
        </p:txBody>
      </p:sp>
      <p:sp>
        <p:nvSpPr>
          <p:cNvPr id="8" name="Picture Placeholder 7"/>
          <p:cNvSpPr>
            <a:spLocks noGrp="1"/>
          </p:cNvSpPr>
          <p:nvPr>
            <p:ph type="pic" sz="quarter" idx="13"/>
          </p:nvPr>
        </p:nvSpPr>
        <p:spPr>
          <a:xfrm>
            <a:off x="1403308" y="1774178"/>
            <a:ext cx="4233377" cy="4158476"/>
          </a:xfrm>
        </p:spPr>
        <p:txBody>
          <a:bodyPr/>
          <a:lstStyle/>
          <a:p>
            <a:r>
              <a:rPr lang="en-US" dirty="0"/>
              <a:t>Click icon to add picture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0" y="1600201"/>
            <a:ext cx="5486400" cy="4525963"/>
          </a:xfrm>
        </p:spPr>
        <p:txBody>
          <a:bodyPr/>
          <a:lstStyle>
            <a:lvl1pPr marL="0" indent="0">
              <a:defRPr/>
            </a:lvl1pPr>
            <a:lvl2pPr marL="174625" indent="-174625">
              <a:defRPr/>
            </a:lvl2pPr>
            <a:lvl3pPr marL="687388" indent="-174625">
              <a:defRPr/>
            </a:lvl3pPr>
            <a:lvl4pPr marL="860425" indent="-120650">
              <a:defRPr/>
            </a:lvl4pPr>
            <a:lvl5pPr marL="1027113" indent="-1143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096963-C545-4C31-A489-012D0A88132F}" type="datetimeFigureOut">
              <a:rPr lang="en-US" smtClean="0"/>
              <a:pPr/>
              <a:t>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EEF53C-7C16-4B3C-85DA-429E04A53CC1}"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689684-B7C2-3548-8F2F-B976EBB6213E}" type="datetimeFigureOut">
              <a:rPr lang="en-US" smtClean="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383650-AB67-7D47-88B4-64A99B8110B5}"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lide Number Placeholder 12"/>
          <p:cNvSpPr>
            <a:spLocks noGrp="1"/>
          </p:cNvSpPr>
          <p:nvPr>
            <p:ph type="sldNum" sz="quarter" idx="4"/>
          </p:nvPr>
        </p:nvSpPr>
        <p:spPr>
          <a:xfrm>
            <a:off x="11497735" y="6483350"/>
            <a:ext cx="514351" cy="374650"/>
          </a:xfrm>
          <a:prstGeom prst="rect">
            <a:avLst/>
          </a:prstGeom>
        </p:spPr>
        <p:txBody>
          <a:bodyPr vert="horz" wrap="square" lIns="91440" tIns="45720" rIns="91440" bIns="45720" numCol="1" anchor="ctr" anchorCtr="0" compatLnSpc="1">
            <a:prstTxWarp prst="textNoShape">
              <a:avLst/>
            </a:prstTxWarp>
          </a:bodyPr>
          <a:lstStyle>
            <a:lvl1pPr algn="r">
              <a:defRPr sz="675" smtClean="0">
                <a:solidFill>
                  <a:schemeClr val="tx1"/>
                </a:solidFill>
                <a:latin typeface="Calibri" pitchFamily="-107" charset="0"/>
              </a:defRPr>
            </a:lvl1pPr>
          </a:lstStyle>
          <a:p>
            <a:fld id="{69E29E33-B620-47F9-BB04-8846C2A5AFCC}" type="slidenum">
              <a:rPr kumimoji="0" lang="en-US" smtClean="0"/>
              <a:pPr/>
              <a:t>‹#›</a:t>
            </a:fld>
            <a:endParaRPr kumimoji="0" lang="en-US" dirty="0"/>
          </a:p>
        </p:txBody>
      </p:sp>
      <p:pic>
        <p:nvPicPr>
          <p:cNvPr id="7" name="Picture 6" descr="P:\IDEX\Presentations\T Price\Presentation_Header_desig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873" y="1337731"/>
            <a:ext cx="7145999" cy="712814"/>
          </a:xfrm>
          <a:prstGeom prst="rect">
            <a:avLst/>
          </a:prstGeom>
        </p:spPr>
      </p:pic>
      <p:sp>
        <p:nvSpPr>
          <p:cNvPr id="13" name="Rectangle 12"/>
          <p:cNvSpPr>
            <a:spLocks noChangeArrowheads="1"/>
          </p:cNvSpPr>
          <p:nvPr/>
        </p:nvSpPr>
        <p:spPr bwMode="auto">
          <a:xfrm>
            <a:off x="2" y="-46723"/>
            <a:ext cx="65" cy="2077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342900" fontAlgn="base">
              <a:spcBef>
                <a:spcPct val="0"/>
              </a:spcBef>
              <a:spcAft>
                <a:spcPct val="0"/>
              </a:spcAft>
            </a:pPr>
            <a:endParaRPr lang="en-US" sz="1350" dirty="0">
              <a:solidFill>
                <a:prstClr val="black"/>
              </a:solidFill>
              <a:ea typeface="ＭＳ Ｐゴシック" pitchFamily="34" charset="-128"/>
            </a:endParaRPr>
          </a:p>
        </p:txBody>
      </p:sp>
      <p:grpSp>
        <p:nvGrpSpPr>
          <p:cNvPr id="14" name="Group 13"/>
          <p:cNvGrpSpPr/>
          <p:nvPr/>
        </p:nvGrpSpPr>
        <p:grpSpPr>
          <a:xfrm>
            <a:off x="349873" y="2400519"/>
            <a:ext cx="11459355" cy="1715693"/>
            <a:chOff x="262404" y="2400516"/>
            <a:chExt cx="8594516" cy="1715693"/>
          </a:xfrm>
        </p:grpSpPr>
        <p:pic>
          <p:nvPicPr>
            <p:cNvPr id="15" name="Picture 14" descr="C:\Users\BSulentic\AppData\Local\Microsoft\Windows\Temporary Internet Files\Content.Outlook\BLUZA4TV\Shelby Mustang 4 (2).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2404" y="2400516"/>
              <a:ext cx="3012424" cy="171569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4" descr="http://www.vikingpump.com/sites/vikingpump.dev/files/styles/large/public/Chemical_0.jpg?itok=WJNIoCqb"/>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191930" y="2400516"/>
              <a:ext cx="2783550" cy="171569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75479" y="2400516"/>
              <a:ext cx="2881441" cy="1715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2" name="Title 1"/>
          <p:cNvSpPr>
            <a:spLocks noGrp="1"/>
          </p:cNvSpPr>
          <p:nvPr>
            <p:ph type="ctrTitle"/>
          </p:nvPr>
        </p:nvSpPr>
        <p:spPr>
          <a:xfrm>
            <a:off x="0" y="4356850"/>
            <a:ext cx="12192000" cy="855329"/>
          </a:xfrm>
        </p:spPr>
        <p:txBody>
          <a:bodyPr/>
          <a:lstStyle>
            <a:lvl1pPr algn="ctr">
              <a:defRPr sz="3300">
                <a:solidFill>
                  <a:srgbClr val="0070C0"/>
                </a:solidFill>
              </a:defRPr>
            </a:lvl1pPr>
          </a:lstStyle>
          <a:p>
            <a:r>
              <a:rPr lang="en-US"/>
              <a:t>Click to edit Master title style</a:t>
            </a:r>
          </a:p>
        </p:txBody>
      </p:sp>
      <p:sp>
        <p:nvSpPr>
          <p:cNvPr id="2" name="Rectangle 1"/>
          <p:cNvSpPr/>
          <p:nvPr/>
        </p:nvSpPr>
        <p:spPr>
          <a:xfrm>
            <a:off x="0" y="6347012"/>
            <a:ext cx="12192000" cy="5109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3" name="Subtitle 2"/>
          <p:cNvSpPr>
            <a:spLocks noGrp="1"/>
          </p:cNvSpPr>
          <p:nvPr>
            <p:ph type="subTitle" idx="1"/>
          </p:nvPr>
        </p:nvSpPr>
        <p:spPr>
          <a:xfrm>
            <a:off x="0" y="5346166"/>
            <a:ext cx="12192000" cy="639696"/>
          </a:xfrm>
        </p:spPr>
        <p:txBody>
          <a:bodyPr/>
          <a:lstStyle>
            <a:lvl1pPr marL="0" marR="0" indent="0" algn="ctr" defTabSz="342900" rtl="0" eaLnBrk="1" fontAlgn="base" latinLnBrk="0" hangingPunct="1">
              <a:lnSpc>
                <a:spcPct val="100000"/>
              </a:lnSpc>
              <a:spcBef>
                <a:spcPct val="20000"/>
              </a:spcBef>
              <a:spcAft>
                <a:spcPct val="0"/>
              </a:spcAft>
              <a:buClrTx/>
              <a:buSzTx/>
              <a:buFont typeface="Arial" charset="0"/>
              <a:buNone/>
              <a:tabLst/>
              <a:defRPr sz="1500"/>
            </a:lvl1pPr>
          </a:lstStyle>
          <a:p>
            <a:pPr marL="0" indent="0" algn="ctr">
              <a:buFont typeface="Arial" charset="0"/>
              <a:buNone/>
              <a:defRPr/>
            </a:pPr>
            <a:r>
              <a:rPr lang="en-US" sz="1800" b="0">
                <a:solidFill>
                  <a:prstClr val="black"/>
                </a:solidFill>
                <a:cs typeface="Helvetica"/>
              </a:rPr>
              <a:t>Click to edit Master subtitle style</a:t>
            </a:r>
          </a:p>
        </p:txBody>
      </p:sp>
    </p:spTree>
    <p:extLst>
      <p:ext uri="{BB962C8B-B14F-4D97-AF65-F5344CB8AC3E}">
        <p14:creationId xmlns:p14="http://schemas.microsoft.com/office/powerpoint/2010/main" val="2166412780"/>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2"/>
          <p:cNvSpPr>
            <a:spLocks noGrp="1"/>
          </p:cNvSpPr>
          <p:nvPr>
            <p:ph type="sldNum" sz="quarter" idx="10"/>
          </p:nvPr>
        </p:nvSpPr>
        <p:spPr/>
        <p:txBody>
          <a:bodyPr/>
          <a:lstStyle>
            <a:lvl1pPr>
              <a:defRPr/>
            </a:lvl1pPr>
          </a:lstStyle>
          <a:p>
            <a:fld id="{B8EEF53C-7C16-4B3C-85DA-429E04A53CC1}" type="slidenum">
              <a:rPr lang="en-US" smtClean="0"/>
              <a:pPr/>
              <a:t>‹#›</a:t>
            </a:fld>
            <a:endParaRPr lang="en-US" dirty="0"/>
          </a:p>
        </p:txBody>
      </p:sp>
      <p:sp>
        <p:nvSpPr>
          <p:cNvPr id="6" name="Title 5">
            <a:extLst>
              <a:ext uri="{FF2B5EF4-FFF2-40B4-BE49-F238E27FC236}">
                <a16:creationId xmlns:a16="http://schemas.microsoft.com/office/drawing/2014/main" id="{D83D32C7-7A97-4AB2-AFC9-153361268B8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6724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5735" y="4406901"/>
            <a:ext cx="10750551" cy="1181100"/>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75735" y="2906713"/>
            <a:ext cx="10750551"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Slide Number Placeholder 12"/>
          <p:cNvSpPr>
            <a:spLocks noGrp="1"/>
          </p:cNvSpPr>
          <p:nvPr>
            <p:ph type="sldNum" sz="quarter" idx="10"/>
          </p:nvPr>
        </p:nvSpPr>
        <p:spPr/>
        <p:txBody>
          <a:bodyPr/>
          <a:lstStyle>
            <a:lvl1pPr>
              <a:defRPr/>
            </a:lvl1pPr>
          </a:lstStyle>
          <a:p>
            <a:fld id="{B8EEF53C-7C16-4B3C-85DA-429E04A53CC1}" type="slidenum">
              <a:rPr lang="en-US" smtClean="0"/>
              <a:pPr/>
              <a:t>‹#›</a:t>
            </a:fld>
            <a:endParaRPr lang="en-US" dirty="0"/>
          </a:p>
        </p:txBody>
      </p:sp>
      <p:sp>
        <p:nvSpPr>
          <p:cNvPr id="5" name="Title 1"/>
          <p:cNvSpPr txBox="1">
            <a:spLocks/>
          </p:cNvSpPr>
          <p:nvPr/>
        </p:nvSpPr>
        <p:spPr bwMode="auto">
          <a:xfrm>
            <a:off x="609600" y="158750"/>
            <a:ext cx="956733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algn="l" defTabSz="457200" rtl="0" eaLnBrk="1" fontAlgn="base" hangingPunct="1">
              <a:spcBef>
                <a:spcPct val="0"/>
              </a:spcBef>
              <a:spcAft>
                <a:spcPct val="0"/>
              </a:spcAft>
              <a:defRPr sz="2400" b="1" kern="1200">
                <a:solidFill>
                  <a:schemeClr val="bg1"/>
                </a:solidFill>
                <a:latin typeface="Arial"/>
                <a:ea typeface="ＭＳ Ｐゴシック" pitchFamily="-107" charset="-128"/>
                <a:cs typeface="Arial"/>
              </a:defRPr>
            </a:lvl1pPr>
            <a:lvl2pPr algn="l" defTabSz="457200" rtl="0" eaLnBrk="1" fontAlgn="base" hangingPunct="1">
              <a:spcBef>
                <a:spcPct val="0"/>
              </a:spcBef>
              <a:spcAft>
                <a:spcPct val="0"/>
              </a:spcAft>
              <a:defRPr sz="2400" b="1">
                <a:solidFill>
                  <a:schemeClr val="bg1"/>
                </a:solidFill>
                <a:latin typeface="Arial" pitchFamily="-107" charset="0"/>
                <a:ea typeface="ＭＳ Ｐゴシック" pitchFamily="-107" charset="-128"/>
                <a:cs typeface="Arial" charset="0"/>
              </a:defRPr>
            </a:lvl2pPr>
            <a:lvl3pPr algn="l" defTabSz="457200" rtl="0" eaLnBrk="1" fontAlgn="base" hangingPunct="1">
              <a:spcBef>
                <a:spcPct val="0"/>
              </a:spcBef>
              <a:spcAft>
                <a:spcPct val="0"/>
              </a:spcAft>
              <a:defRPr sz="2400" b="1">
                <a:solidFill>
                  <a:schemeClr val="bg1"/>
                </a:solidFill>
                <a:latin typeface="Arial" pitchFamily="-107" charset="0"/>
                <a:ea typeface="ＭＳ Ｐゴシック" pitchFamily="-107" charset="-128"/>
                <a:cs typeface="Arial" charset="0"/>
              </a:defRPr>
            </a:lvl3pPr>
            <a:lvl4pPr algn="l" defTabSz="457200" rtl="0" eaLnBrk="1" fontAlgn="base" hangingPunct="1">
              <a:spcBef>
                <a:spcPct val="0"/>
              </a:spcBef>
              <a:spcAft>
                <a:spcPct val="0"/>
              </a:spcAft>
              <a:defRPr sz="2400" b="1">
                <a:solidFill>
                  <a:schemeClr val="bg1"/>
                </a:solidFill>
                <a:latin typeface="Arial" pitchFamily="-107" charset="0"/>
                <a:ea typeface="ＭＳ Ｐゴシック" pitchFamily="-107" charset="-128"/>
                <a:cs typeface="Arial" charset="0"/>
              </a:defRPr>
            </a:lvl4pPr>
            <a:lvl5pPr algn="l" defTabSz="457200" rtl="0" eaLnBrk="1" fontAlgn="base" hangingPunct="1">
              <a:spcBef>
                <a:spcPct val="0"/>
              </a:spcBef>
              <a:spcAft>
                <a:spcPct val="0"/>
              </a:spcAft>
              <a:defRPr sz="2400" b="1">
                <a:solidFill>
                  <a:schemeClr val="bg1"/>
                </a:solidFill>
                <a:latin typeface="Arial" pitchFamily="-107" charset="0"/>
                <a:ea typeface="ＭＳ Ｐゴシック" pitchFamily="-107" charset="-128"/>
                <a:cs typeface="Arial" charset="0"/>
              </a:defRPr>
            </a:lvl5pPr>
            <a:lvl6pPr marL="457200" algn="l" defTabSz="457200" rtl="0" eaLnBrk="1" fontAlgn="base" hangingPunct="1">
              <a:spcBef>
                <a:spcPct val="0"/>
              </a:spcBef>
              <a:spcAft>
                <a:spcPct val="0"/>
              </a:spcAft>
              <a:defRPr sz="2400" b="1">
                <a:solidFill>
                  <a:schemeClr val="bg1"/>
                </a:solidFill>
                <a:latin typeface="Arial" pitchFamily="-107" charset="0"/>
                <a:ea typeface="ＭＳ Ｐゴシック" pitchFamily="-107" charset="-128"/>
              </a:defRPr>
            </a:lvl6pPr>
            <a:lvl7pPr marL="914400" algn="l" defTabSz="457200" rtl="0" eaLnBrk="1" fontAlgn="base" hangingPunct="1">
              <a:spcBef>
                <a:spcPct val="0"/>
              </a:spcBef>
              <a:spcAft>
                <a:spcPct val="0"/>
              </a:spcAft>
              <a:defRPr sz="2400" b="1">
                <a:solidFill>
                  <a:schemeClr val="bg1"/>
                </a:solidFill>
                <a:latin typeface="Arial" pitchFamily="-107" charset="0"/>
                <a:ea typeface="ＭＳ Ｐゴシック" pitchFamily="-107" charset="-128"/>
              </a:defRPr>
            </a:lvl7pPr>
            <a:lvl8pPr marL="1371600" algn="l" defTabSz="457200" rtl="0" eaLnBrk="1" fontAlgn="base" hangingPunct="1">
              <a:spcBef>
                <a:spcPct val="0"/>
              </a:spcBef>
              <a:spcAft>
                <a:spcPct val="0"/>
              </a:spcAft>
              <a:defRPr sz="2400" b="1">
                <a:solidFill>
                  <a:schemeClr val="bg1"/>
                </a:solidFill>
                <a:latin typeface="Arial" pitchFamily="-107" charset="0"/>
                <a:ea typeface="ＭＳ Ｐゴシック" pitchFamily="-107" charset="-128"/>
              </a:defRPr>
            </a:lvl8pPr>
            <a:lvl9pPr marL="1828800" algn="l" defTabSz="457200" rtl="0" eaLnBrk="1" fontAlgn="base" hangingPunct="1">
              <a:spcBef>
                <a:spcPct val="0"/>
              </a:spcBef>
              <a:spcAft>
                <a:spcPct val="0"/>
              </a:spcAft>
              <a:defRPr sz="2400" b="1">
                <a:solidFill>
                  <a:schemeClr val="bg1"/>
                </a:solidFill>
                <a:latin typeface="Arial" pitchFamily="-107" charset="0"/>
                <a:ea typeface="ＭＳ Ｐゴシック" pitchFamily="-107" charset="-128"/>
              </a:defRPr>
            </a:lvl9pPr>
          </a:lstStyle>
          <a:p>
            <a:r>
              <a:rPr lang="en-US" sz="1800" dirty="0"/>
              <a:t>Click to edit Master title style</a:t>
            </a:r>
          </a:p>
        </p:txBody>
      </p:sp>
    </p:spTree>
    <p:extLst>
      <p:ext uri="{BB962C8B-B14F-4D97-AF65-F5344CB8AC3E}">
        <p14:creationId xmlns:p14="http://schemas.microsoft.com/office/powerpoint/2010/main" val="26536076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ooter Placeholder 8"/>
          <p:cNvSpPr txBox="1">
            <a:spLocks/>
          </p:cNvSpPr>
          <p:nvPr/>
        </p:nvSpPr>
        <p:spPr>
          <a:xfrm>
            <a:off x="11495619" y="6570666"/>
            <a:ext cx="565149" cy="192087"/>
          </a:xfrm>
          <a:prstGeom prst="rect">
            <a:avLst/>
          </a:prstGeom>
        </p:spPr>
        <p:txBody>
          <a:bodyPr anchor="ct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lgn="r" eaLnBrk="1" hangingPunct="1">
              <a:defRPr/>
            </a:pPr>
            <a:fld id="{52A8F1A1-9DFD-4743-BCD5-A7E7771EF1F1}" type="slidenum">
              <a:rPr lang="en-US" altLang="en-US" sz="600" smtClean="0">
                <a:solidFill>
                  <a:prstClr val="white"/>
                </a:solidFill>
                <a:latin typeface="Calibri" pitchFamily="-107" charset="0"/>
                <a:cs typeface="Arial" charset="0"/>
              </a:rPr>
              <a:pPr algn="r" eaLnBrk="1" hangingPunct="1">
                <a:defRPr/>
              </a:pPr>
              <a:t>‹#›</a:t>
            </a:fld>
            <a:endParaRPr lang="en-US" altLang="en-US" sz="600" dirty="0">
              <a:solidFill>
                <a:prstClr val="white"/>
              </a:solidFill>
              <a:latin typeface="Calibri" pitchFamily="-107" charset="0"/>
              <a:cs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176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176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p:cNvSpPr>
            <a:spLocks noGrp="1"/>
          </p:cNvSpPr>
          <p:nvPr>
            <p:ph type="sldNum" sz="quarter" idx="10"/>
          </p:nvPr>
        </p:nvSpPr>
        <p:spPr/>
        <p:txBody>
          <a:bodyPr/>
          <a:lstStyle>
            <a:lvl1pPr>
              <a:defRPr smtClean="0"/>
            </a:lvl1pPr>
          </a:lstStyle>
          <a:p>
            <a:fld id="{B8EEF53C-7C16-4B3C-85DA-429E04A53CC1}" type="slidenum">
              <a:rPr lang="en-US" smtClean="0"/>
              <a:pPr/>
              <a:t>‹#›</a:t>
            </a:fld>
            <a:endParaRPr lang="en-US" dirty="0"/>
          </a:p>
        </p:txBody>
      </p:sp>
    </p:spTree>
    <p:extLst>
      <p:ext uri="{BB962C8B-B14F-4D97-AF65-F5344CB8AC3E}">
        <p14:creationId xmlns:p14="http://schemas.microsoft.com/office/powerpoint/2010/main" val="35608907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035051"/>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1674813"/>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035051"/>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1674813"/>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2"/>
          <p:cNvSpPr>
            <a:spLocks noGrp="1"/>
          </p:cNvSpPr>
          <p:nvPr>
            <p:ph type="sldNum" sz="quarter" idx="10"/>
          </p:nvPr>
        </p:nvSpPr>
        <p:spPr/>
        <p:txBody>
          <a:bodyPr/>
          <a:lstStyle>
            <a:lvl1pPr>
              <a:defRPr/>
            </a:lvl1pPr>
          </a:lstStyle>
          <a:p>
            <a:fld id="{B8EEF53C-7C16-4B3C-85DA-429E04A53CC1}" type="slidenum">
              <a:rPr lang="en-US" smtClean="0"/>
              <a:pPr/>
              <a:t>‹#›</a:t>
            </a:fld>
            <a:endParaRPr lang="en-US" dirty="0"/>
          </a:p>
        </p:txBody>
      </p:sp>
    </p:spTree>
    <p:extLst>
      <p:ext uri="{BB962C8B-B14F-4D97-AF65-F5344CB8AC3E}">
        <p14:creationId xmlns:p14="http://schemas.microsoft.com/office/powerpoint/2010/main" val="16675319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066802"/>
            <a:ext cx="4011084" cy="1006055"/>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4766733" y="1066801"/>
            <a:ext cx="6815667" cy="483869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2184401"/>
            <a:ext cx="4011084" cy="365918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Slide Number Placeholder 12"/>
          <p:cNvSpPr>
            <a:spLocks noGrp="1"/>
          </p:cNvSpPr>
          <p:nvPr>
            <p:ph type="sldNum" sz="quarter" idx="10"/>
          </p:nvPr>
        </p:nvSpPr>
        <p:spPr/>
        <p:txBody>
          <a:bodyPr/>
          <a:lstStyle>
            <a:lvl1pPr>
              <a:defRPr/>
            </a:lvl1pPr>
          </a:lstStyle>
          <a:p>
            <a:fld id="{B8EEF53C-7C16-4B3C-85DA-429E04A53CC1}" type="slidenum">
              <a:rPr lang="en-US" smtClean="0"/>
              <a:pPr/>
              <a:t>‹#›</a:t>
            </a:fld>
            <a:endParaRPr lang="en-US" dirty="0"/>
          </a:p>
        </p:txBody>
      </p:sp>
      <p:sp>
        <p:nvSpPr>
          <p:cNvPr id="6" name="Title 1"/>
          <p:cNvSpPr txBox="1">
            <a:spLocks/>
          </p:cNvSpPr>
          <p:nvPr/>
        </p:nvSpPr>
        <p:spPr bwMode="auto">
          <a:xfrm>
            <a:off x="609600" y="158750"/>
            <a:ext cx="956733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algn="l" defTabSz="457200" rtl="0" eaLnBrk="1" fontAlgn="base" hangingPunct="1">
              <a:spcBef>
                <a:spcPct val="0"/>
              </a:spcBef>
              <a:spcAft>
                <a:spcPct val="0"/>
              </a:spcAft>
              <a:defRPr sz="2400" b="1" kern="1200">
                <a:solidFill>
                  <a:schemeClr val="bg1"/>
                </a:solidFill>
                <a:latin typeface="Arial"/>
                <a:ea typeface="ＭＳ Ｐゴシック" pitchFamily="-107" charset="-128"/>
                <a:cs typeface="Arial"/>
              </a:defRPr>
            </a:lvl1pPr>
            <a:lvl2pPr algn="l" defTabSz="457200" rtl="0" eaLnBrk="1" fontAlgn="base" hangingPunct="1">
              <a:spcBef>
                <a:spcPct val="0"/>
              </a:spcBef>
              <a:spcAft>
                <a:spcPct val="0"/>
              </a:spcAft>
              <a:defRPr sz="2400" b="1">
                <a:solidFill>
                  <a:schemeClr val="bg1"/>
                </a:solidFill>
                <a:latin typeface="Arial" pitchFamily="-107" charset="0"/>
                <a:ea typeface="ＭＳ Ｐゴシック" pitchFamily="-107" charset="-128"/>
                <a:cs typeface="Arial" charset="0"/>
              </a:defRPr>
            </a:lvl2pPr>
            <a:lvl3pPr algn="l" defTabSz="457200" rtl="0" eaLnBrk="1" fontAlgn="base" hangingPunct="1">
              <a:spcBef>
                <a:spcPct val="0"/>
              </a:spcBef>
              <a:spcAft>
                <a:spcPct val="0"/>
              </a:spcAft>
              <a:defRPr sz="2400" b="1">
                <a:solidFill>
                  <a:schemeClr val="bg1"/>
                </a:solidFill>
                <a:latin typeface="Arial" pitchFamily="-107" charset="0"/>
                <a:ea typeface="ＭＳ Ｐゴシック" pitchFamily="-107" charset="-128"/>
                <a:cs typeface="Arial" charset="0"/>
              </a:defRPr>
            </a:lvl3pPr>
            <a:lvl4pPr algn="l" defTabSz="457200" rtl="0" eaLnBrk="1" fontAlgn="base" hangingPunct="1">
              <a:spcBef>
                <a:spcPct val="0"/>
              </a:spcBef>
              <a:spcAft>
                <a:spcPct val="0"/>
              </a:spcAft>
              <a:defRPr sz="2400" b="1">
                <a:solidFill>
                  <a:schemeClr val="bg1"/>
                </a:solidFill>
                <a:latin typeface="Arial" pitchFamily="-107" charset="0"/>
                <a:ea typeface="ＭＳ Ｐゴシック" pitchFamily="-107" charset="-128"/>
                <a:cs typeface="Arial" charset="0"/>
              </a:defRPr>
            </a:lvl4pPr>
            <a:lvl5pPr algn="l" defTabSz="457200" rtl="0" eaLnBrk="1" fontAlgn="base" hangingPunct="1">
              <a:spcBef>
                <a:spcPct val="0"/>
              </a:spcBef>
              <a:spcAft>
                <a:spcPct val="0"/>
              </a:spcAft>
              <a:defRPr sz="2400" b="1">
                <a:solidFill>
                  <a:schemeClr val="bg1"/>
                </a:solidFill>
                <a:latin typeface="Arial" pitchFamily="-107" charset="0"/>
                <a:ea typeface="ＭＳ Ｐゴシック" pitchFamily="-107" charset="-128"/>
                <a:cs typeface="Arial" charset="0"/>
              </a:defRPr>
            </a:lvl5pPr>
            <a:lvl6pPr marL="457200" algn="l" defTabSz="457200" rtl="0" eaLnBrk="1" fontAlgn="base" hangingPunct="1">
              <a:spcBef>
                <a:spcPct val="0"/>
              </a:spcBef>
              <a:spcAft>
                <a:spcPct val="0"/>
              </a:spcAft>
              <a:defRPr sz="2400" b="1">
                <a:solidFill>
                  <a:schemeClr val="bg1"/>
                </a:solidFill>
                <a:latin typeface="Arial" pitchFamily="-107" charset="0"/>
                <a:ea typeface="ＭＳ Ｐゴシック" pitchFamily="-107" charset="-128"/>
              </a:defRPr>
            </a:lvl6pPr>
            <a:lvl7pPr marL="914400" algn="l" defTabSz="457200" rtl="0" eaLnBrk="1" fontAlgn="base" hangingPunct="1">
              <a:spcBef>
                <a:spcPct val="0"/>
              </a:spcBef>
              <a:spcAft>
                <a:spcPct val="0"/>
              </a:spcAft>
              <a:defRPr sz="2400" b="1">
                <a:solidFill>
                  <a:schemeClr val="bg1"/>
                </a:solidFill>
                <a:latin typeface="Arial" pitchFamily="-107" charset="0"/>
                <a:ea typeface="ＭＳ Ｐゴシック" pitchFamily="-107" charset="-128"/>
              </a:defRPr>
            </a:lvl7pPr>
            <a:lvl8pPr marL="1371600" algn="l" defTabSz="457200" rtl="0" eaLnBrk="1" fontAlgn="base" hangingPunct="1">
              <a:spcBef>
                <a:spcPct val="0"/>
              </a:spcBef>
              <a:spcAft>
                <a:spcPct val="0"/>
              </a:spcAft>
              <a:defRPr sz="2400" b="1">
                <a:solidFill>
                  <a:schemeClr val="bg1"/>
                </a:solidFill>
                <a:latin typeface="Arial" pitchFamily="-107" charset="0"/>
                <a:ea typeface="ＭＳ Ｐゴシック" pitchFamily="-107" charset="-128"/>
              </a:defRPr>
            </a:lvl8pPr>
            <a:lvl9pPr marL="1828800" algn="l" defTabSz="457200" rtl="0" eaLnBrk="1" fontAlgn="base" hangingPunct="1">
              <a:spcBef>
                <a:spcPct val="0"/>
              </a:spcBef>
              <a:spcAft>
                <a:spcPct val="0"/>
              </a:spcAft>
              <a:defRPr sz="2400" b="1">
                <a:solidFill>
                  <a:schemeClr val="bg1"/>
                </a:solidFill>
                <a:latin typeface="Arial" pitchFamily="-107" charset="0"/>
                <a:ea typeface="ＭＳ Ｐゴシック" pitchFamily="-107" charset="-128"/>
              </a:defRPr>
            </a:lvl9pPr>
          </a:lstStyle>
          <a:p>
            <a:r>
              <a:rPr lang="en-US" sz="1800" dirty="0"/>
              <a:t>Click to edit Master title style</a:t>
            </a:r>
          </a:p>
        </p:txBody>
      </p:sp>
    </p:spTree>
    <p:extLst>
      <p:ext uri="{BB962C8B-B14F-4D97-AF65-F5344CB8AC3E}">
        <p14:creationId xmlns:p14="http://schemas.microsoft.com/office/powerpoint/2010/main" val="3351586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686" y="1870136"/>
            <a:ext cx="9877833" cy="4070298"/>
          </a:xfrm>
        </p:spPr>
        <p:txBody>
          <a:bodyPr/>
          <a:lstStyle>
            <a:lvl1pPr>
              <a:defRPr sz="1500">
                <a:latin typeface="+mn-lt"/>
              </a:defRPr>
            </a:lvl1pPr>
            <a:lvl2pPr>
              <a:defRPr sz="1350">
                <a:latin typeface="+mn-lt"/>
              </a:defRPr>
            </a:lvl2pPr>
            <a:lvl3pPr>
              <a:defRPr sz="1200">
                <a:latin typeface="+mn-lt"/>
              </a:defRPr>
            </a:lvl3pPr>
            <a:lvl4pPr>
              <a:defRPr sz="1050">
                <a:latin typeface="+mn-lt"/>
              </a:defRPr>
            </a:lvl4pPr>
            <a:lvl5pPr>
              <a:defRPr sz="9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633444" y="6368915"/>
            <a:ext cx="457888" cy="365125"/>
          </a:xfrm>
        </p:spPr>
        <p:txBody>
          <a:bodyPr/>
          <a:lstStyle>
            <a:lvl1pPr>
              <a:defRPr sz="750">
                <a:latin typeface="+mn-lt"/>
              </a:defRPr>
            </a:lvl1pPr>
          </a:lstStyle>
          <a:p>
            <a:fld id="{B8EEF53C-7C16-4B3C-85DA-429E04A53CC1}" type="slidenum">
              <a:rPr lang="en-US" smtClean="0"/>
              <a:pPr/>
              <a:t>‹#›</a:t>
            </a:fld>
            <a:endParaRPr lang="en-US" dirty="0"/>
          </a:p>
        </p:txBody>
      </p:sp>
      <p:sp>
        <p:nvSpPr>
          <p:cNvPr id="4" name="Title 3"/>
          <p:cNvSpPr>
            <a:spLocks noGrp="1"/>
          </p:cNvSpPr>
          <p:nvPr>
            <p:ph type="title"/>
          </p:nvPr>
        </p:nvSpPr>
        <p:spPr>
          <a:xfrm>
            <a:off x="1767284" y="135019"/>
            <a:ext cx="7471793" cy="377562"/>
          </a:xfrm>
        </p:spPr>
        <p:txBody>
          <a:bodyPr/>
          <a:lstStyle/>
          <a:p>
            <a:r>
              <a:rPr lang="en-US"/>
              <a:t>Click to edit Master title style</a:t>
            </a:r>
          </a:p>
        </p:txBody>
      </p:sp>
      <p:sp>
        <p:nvSpPr>
          <p:cNvPr id="5" name="Text Box 32"/>
          <p:cNvSpPr txBox="1">
            <a:spLocks noChangeArrowheads="1"/>
          </p:cNvSpPr>
          <p:nvPr/>
        </p:nvSpPr>
        <p:spPr bwMode="auto">
          <a:xfrm>
            <a:off x="9082481" y="6430171"/>
            <a:ext cx="2706848" cy="207749"/>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750" dirty="0">
                <a:latin typeface="+mn-lt"/>
              </a:rPr>
              <a:t>IDEX Proprietary &amp; Confidential  </a:t>
            </a:r>
          </a:p>
        </p:txBody>
      </p:sp>
      <p:cxnSp>
        <p:nvCxnSpPr>
          <p:cNvPr id="7" name="Straight Connector 6"/>
          <p:cNvCxnSpPr/>
          <p:nvPr/>
        </p:nvCxnSpPr>
        <p:spPr>
          <a:xfrm>
            <a:off x="11520881" y="6467912"/>
            <a:ext cx="0" cy="18331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13490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096963-C545-4C31-A489-012D0A88132F}" type="datetimeFigureOut">
              <a:rPr lang="en-US" smtClean="0"/>
              <a:pPr/>
              <a:t>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EEF53C-7C16-4B3C-85DA-429E04A53CC1}" type="slidenum">
              <a:rPr lang="en-US" smtClean="0"/>
              <a:pPr/>
              <a:t>‹#›</a:t>
            </a:fld>
            <a:endParaRPr lang="en-US" dirty="0"/>
          </a:p>
        </p:txBody>
      </p:sp>
    </p:spTree>
    <p:extLst>
      <p:ext uri="{BB962C8B-B14F-4D97-AF65-F5344CB8AC3E}">
        <p14:creationId xmlns:p14="http://schemas.microsoft.com/office/powerpoint/2010/main" val="35440249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effectLst>
                  <a:outerShdw blurRad="38100" dist="38100" dir="2700000" algn="tl">
                    <a:srgbClr val="000000">
                      <a:alpha val="43137"/>
                    </a:srgbClr>
                  </a:outerShdw>
                </a:effectLst>
                <a:latin typeface="Eras Medium ITC" pitchFamily="34" charset="0"/>
              </a:defRPr>
            </a:lvl1pPr>
          </a:lstStyle>
          <a:p>
            <a:r>
              <a:rPr lang="en-US" dirty="0"/>
              <a:t>Click to edit Master title style</a:t>
            </a:r>
          </a:p>
        </p:txBody>
      </p:sp>
    </p:spTree>
  </p:cSld>
  <p:clrMapOvr>
    <a:masterClrMapping/>
  </p:clrMapOvr>
  <p:transition spd="med" advClick="0" advTm="1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096963-C545-4C31-A489-012D0A88132F}" type="datetimeFigureOut">
              <a:rPr lang="en-US" smtClean="0"/>
              <a:pPr/>
              <a:t>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EEF53C-7C16-4B3C-85DA-429E04A53CC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96963-C545-4C31-A489-012D0A88132F}" type="datetimeFigureOut">
              <a:rPr lang="en-US" smtClean="0"/>
              <a:pPr/>
              <a:t>12/8/2021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EEF53C-7C16-4B3C-85DA-429E04A53CC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096963-C545-4C31-A489-012D0A88132F}" type="datetimeFigureOut">
              <a:rPr lang="en-US" smtClean="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EEF53C-7C16-4B3C-85DA-429E04A53CC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31584" y="228600"/>
            <a:ext cx="8447616" cy="11430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a:prstGeom prst="rect">
            <a:avLst/>
          </a:prstGeom>
        </p:spPr>
        <p:txBody>
          <a:bodyPr/>
          <a:lstStyle/>
          <a:p>
            <a:pPr lvl="0"/>
            <a:r>
              <a:rPr lang="en-US" noProof="0" dirty="0"/>
              <a:t>Click icon to add clip art</a:t>
            </a:r>
          </a:p>
        </p:txBody>
      </p:sp>
      <p:sp>
        <p:nvSpPr>
          <p:cNvPr id="4" name="Text Placeholder 3"/>
          <p:cNvSpPr>
            <a:spLocks noGrp="1"/>
          </p:cNvSpPr>
          <p:nvPr>
            <p:ph type="body" sz="half" idx="2"/>
          </p:nvPr>
        </p:nvSpPr>
        <p:spPr>
          <a:xfrm>
            <a:off x="6197600" y="1981200"/>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a:prstGeom prst="rect">
            <a:avLst/>
          </a:prstGeom>
        </p:spPr>
        <p:txBody>
          <a:bodyPr/>
          <a:lstStyle>
            <a:lvl1pPr>
              <a:defRPr>
                <a:cs typeface="+mn-cs"/>
              </a:defRPr>
            </a:lvl1pPr>
          </a:lstStyle>
          <a:p>
            <a:pPr>
              <a:defRPr/>
            </a:pPr>
            <a:fld id="{BD5B4D2B-CF3F-4BE4-9C43-8BC4F812D3D8}" type="datetime1">
              <a:rPr lang="en-US" smtClean="0"/>
              <a:pPr>
                <a:defRPr/>
              </a:pPr>
              <a:t>12/8/2021</a:t>
            </a:fld>
            <a:endParaRPr lang="en-US" dirty="0"/>
          </a:p>
        </p:txBody>
      </p:sp>
      <p:sp>
        <p:nvSpPr>
          <p:cNvPr id="6" name="Footer Placeholder 5"/>
          <p:cNvSpPr>
            <a:spLocks noGrp="1"/>
          </p:cNvSpPr>
          <p:nvPr>
            <p:ph type="ftr" sz="quarter" idx="11"/>
          </p:nvPr>
        </p:nvSpPr>
        <p:spPr>
          <a:xfrm>
            <a:off x="4165600" y="6248400"/>
            <a:ext cx="3860800" cy="457200"/>
          </a:xfrm>
          <a:prstGeom prst="rect">
            <a:avLst/>
          </a:prstGeom>
        </p:spPr>
        <p:txBody>
          <a:bodyPr/>
          <a:lstStyle>
            <a:lvl1pPr>
              <a:defRPr>
                <a:cs typeface="+mn-cs"/>
              </a:defRPr>
            </a:lvl1pPr>
          </a:lstStyle>
          <a:p>
            <a:pPr>
              <a:defRPr/>
            </a:pPr>
            <a:endParaRPr lang="en-US" dirty="0"/>
          </a:p>
        </p:txBody>
      </p:sp>
      <p:sp>
        <p:nvSpPr>
          <p:cNvPr id="7" name="Slide Number Placeholder 6"/>
          <p:cNvSpPr>
            <a:spLocks noGrp="1"/>
          </p:cNvSpPr>
          <p:nvPr>
            <p:ph type="sldNum" sz="quarter" idx="12"/>
          </p:nvPr>
        </p:nvSpPr>
        <p:spPr>
          <a:xfrm>
            <a:off x="8737600" y="6248400"/>
            <a:ext cx="2540000" cy="457200"/>
          </a:xfrm>
          <a:prstGeom prst="rect">
            <a:avLst/>
          </a:prstGeom>
        </p:spPr>
        <p:txBody>
          <a:bodyPr/>
          <a:lstStyle>
            <a:lvl1pPr>
              <a:defRPr>
                <a:cs typeface="+mn-cs"/>
              </a:defRPr>
            </a:lvl1pPr>
          </a:lstStyle>
          <a:p>
            <a:pPr>
              <a:defRPr/>
            </a:pPr>
            <a:fld id="{D80BEA4A-BA0E-4A2B-99AB-1776DD49ED29}" type="slidenum">
              <a:rPr lang="en-US" smtClean="0"/>
              <a:pPr>
                <a:defRPr/>
              </a:pPr>
              <a:t>‹#›</a:t>
            </a:fld>
            <a:endParaRPr lang="en-US" dirty="0"/>
          </a:p>
        </p:txBody>
      </p:sp>
    </p:spTree>
  </p:cSld>
  <p:clrMapOvr>
    <a:masterClrMapping/>
  </p:clrMapOvr>
  <p:transition spd="med" advClick="0" advTm="1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4.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image" Target="../media/image3.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2.png"/><Relationship Id="rId5" Type="http://schemas.openxmlformats.org/officeDocument/2006/relationships/slideLayout" Target="../slideLayouts/slideLayout55.xml"/><Relationship Id="rId10" Type="http://schemas.openxmlformats.org/officeDocument/2006/relationships/theme" Target="../theme/theme7.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307" y="352812"/>
            <a:ext cx="10181712"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00688" y="1600201"/>
            <a:ext cx="1018171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94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96963-C545-4C31-A489-012D0A88132F}" type="datetimeFigureOut">
              <a:rPr lang="en-US" smtClean="0"/>
              <a:pPr/>
              <a:t>12/8/2021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EF53C-7C16-4B3C-85DA-429E04A53CC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64" r:id="rId15"/>
  </p:sldLayoutIdLst>
  <p:txStyles>
    <p:titleStyle>
      <a:lvl1pPr algn="l" defTabSz="457200" rtl="0" eaLnBrk="1" latinLnBrk="0" hangingPunct="1">
        <a:spcBef>
          <a:spcPct val="0"/>
        </a:spcBef>
        <a:buNone/>
        <a:defRPr sz="3000" b="1" i="0" kern="1200" cap="all" spc="0">
          <a:solidFill>
            <a:schemeClr val="tx1"/>
          </a:solidFill>
          <a:latin typeface="Arial Bold"/>
          <a:ea typeface="+mj-ea"/>
          <a:cs typeface="Arial Bold"/>
        </a:defRPr>
      </a:lvl1pPr>
    </p:titleStyle>
    <p:bodyStyle>
      <a:lvl1pPr marL="342900" indent="-342900" algn="l" defTabSz="457200" rtl="0" eaLnBrk="1" latinLnBrk="0" hangingPunct="1">
        <a:spcBef>
          <a:spcPct val="20000"/>
        </a:spcBef>
        <a:buFont typeface="Arial"/>
        <a:buNone/>
        <a:defRPr sz="2500" b="1" i="0" kern="1200" cap="all">
          <a:solidFill>
            <a:srgbClr val="CD0920"/>
          </a:solidFill>
          <a:latin typeface="Arial Bold"/>
          <a:ea typeface="+mn-ea"/>
          <a:cs typeface="Arial Bold"/>
        </a:defRPr>
      </a:lvl1pPr>
      <a:lvl2pPr marL="174625" indent="-174625" algn="l" defTabSz="457200" rtl="0" eaLnBrk="1" latinLnBrk="0" hangingPunct="1">
        <a:spcBef>
          <a:spcPct val="20000"/>
        </a:spcBef>
        <a:buFont typeface="Arial"/>
        <a:buChar char="•"/>
        <a:defRPr sz="1500" b="1" i="0" kern="1200">
          <a:solidFill>
            <a:schemeClr val="tx1"/>
          </a:solidFill>
          <a:latin typeface="Arial Bold"/>
          <a:ea typeface="+mn-ea"/>
          <a:cs typeface="Arial Bold"/>
        </a:defRPr>
      </a:lvl2pPr>
      <a:lvl3pPr marL="460375" indent="-166688" algn="l" defTabSz="457200" rtl="0" eaLnBrk="1" latinLnBrk="0" hangingPunct="1">
        <a:spcBef>
          <a:spcPct val="20000"/>
        </a:spcBef>
        <a:buFont typeface="Arial"/>
        <a:buChar char="•"/>
        <a:defRPr sz="1400" b="0" i="0" kern="1200">
          <a:solidFill>
            <a:schemeClr val="tx1"/>
          </a:solidFill>
          <a:latin typeface="Arial Bold"/>
          <a:ea typeface="+mn-ea"/>
          <a:cs typeface="Arial Bold"/>
        </a:defRPr>
      </a:lvl3pPr>
      <a:lvl4pPr marL="627063" indent="-168275" algn="l" defTabSz="457200" rtl="0" eaLnBrk="1" latinLnBrk="0" hangingPunct="1">
        <a:spcBef>
          <a:spcPct val="20000"/>
        </a:spcBef>
        <a:buFont typeface="Arial"/>
        <a:buChar char="–"/>
        <a:defRPr sz="1400" b="0" i="0" kern="1200">
          <a:solidFill>
            <a:schemeClr val="tx1"/>
          </a:solidFill>
          <a:latin typeface="Arial Bold"/>
          <a:ea typeface="+mn-ea"/>
          <a:cs typeface="Arial Bold"/>
        </a:defRPr>
      </a:lvl4pPr>
      <a:lvl5pPr marL="912813" indent="-217488" algn="l" defTabSz="457200" rtl="0" eaLnBrk="1" latinLnBrk="0" hangingPunct="1">
        <a:spcBef>
          <a:spcPct val="20000"/>
        </a:spcBef>
        <a:buFont typeface="Arial"/>
        <a:buChar char="»"/>
        <a:defRPr sz="1400" b="0" i="0" kern="1200">
          <a:solidFill>
            <a:schemeClr val="tx1"/>
          </a:solidFill>
          <a:latin typeface="Arial Bold"/>
          <a:ea typeface="+mn-ea"/>
          <a:cs typeface="Arial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0688" y="274638"/>
            <a:ext cx="10181712"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00688" y="1600201"/>
            <a:ext cx="1018171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94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89684-B7C2-3548-8F2F-B976EBB6213E}" type="datetimeFigureOut">
              <a:rPr lang="en-US" smtClean="0"/>
              <a:pPr/>
              <a:t>12/8/2021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83650-AB67-7D47-88B4-64A99B8110B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xStyles>
    <p:titleStyle>
      <a:lvl1pPr algn="l" defTabSz="457200" rtl="0" eaLnBrk="1" latinLnBrk="0" hangingPunct="1">
        <a:spcBef>
          <a:spcPct val="0"/>
        </a:spcBef>
        <a:buNone/>
        <a:defRPr sz="3000" b="1" i="0" kern="1200" cap="all" spc="0">
          <a:solidFill>
            <a:schemeClr val="tx1"/>
          </a:solidFill>
          <a:latin typeface="Arial Bold"/>
          <a:ea typeface="+mj-ea"/>
          <a:cs typeface="Arial Bold"/>
        </a:defRPr>
      </a:lvl1pPr>
    </p:titleStyle>
    <p:bodyStyle>
      <a:lvl1pPr marL="342900" indent="-342900" algn="l" defTabSz="457200" rtl="0" eaLnBrk="1" latinLnBrk="0" hangingPunct="1">
        <a:spcBef>
          <a:spcPct val="20000"/>
        </a:spcBef>
        <a:buFont typeface="Arial"/>
        <a:buNone/>
        <a:defRPr sz="2500" b="1" i="0" kern="1200" cap="all">
          <a:solidFill>
            <a:srgbClr val="CD0920"/>
          </a:solidFill>
          <a:latin typeface="Arial Bold"/>
          <a:ea typeface="+mn-ea"/>
          <a:cs typeface="Arial Bold"/>
        </a:defRPr>
      </a:lvl1pPr>
      <a:lvl2pPr marL="285750" indent="-285750" algn="l" defTabSz="457200" rtl="0" eaLnBrk="1" latinLnBrk="0" hangingPunct="1">
        <a:spcBef>
          <a:spcPct val="20000"/>
        </a:spcBef>
        <a:buFont typeface="Arial"/>
        <a:buChar char="•"/>
        <a:defRPr sz="1500" b="1" i="0" kern="1200">
          <a:solidFill>
            <a:schemeClr val="tx1"/>
          </a:solidFill>
          <a:latin typeface="Arial Bold"/>
          <a:ea typeface="+mn-ea"/>
          <a:cs typeface="Arial Bold"/>
        </a:defRPr>
      </a:lvl2pPr>
      <a:lvl3pPr marL="1143000" indent="-228600" algn="l" defTabSz="457200" rtl="0" eaLnBrk="1" latinLnBrk="0" hangingPunct="1">
        <a:spcBef>
          <a:spcPct val="20000"/>
        </a:spcBef>
        <a:buFont typeface="Arial"/>
        <a:buChar char="•"/>
        <a:defRPr sz="1400" b="0" i="0" kern="1200">
          <a:solidFill>
            <a:schemeClr val="tx1"/>
          </a:solidFill>
          <a:latin typeface="Arial Bold"/>
          <a:ea typeface="+mn-ea"/>
          <a:cs typeface="Arial Bold"/>
        </a:defRPr>
      </a:lvl3pPr>
      <a:lvl4pPr marL="1600200" indent="-228600" algn="l" defTabSz="457200" rtl="0" eaLnBrk="1" latinLnBrk="0" hangingPunct="1">
        <a:spcBef>
          <a:spcPct val="20000"/>
        </a:spcBef>
        <a:buFont typeface="Arial"/>
        <a:buChar char="–"/>
        <a:defRPr sz="1400" b="0" i="0" kern="1200">
          <a:solidFill>
            <a:schemeClr val="tx1"/>
          </a:solidFill>
          <a:latin typeface="Arial Bold"/>
          <a:ea typeface="+mn-ea"/>
          <a:cs typeface="Arial Bold"/>
        </a:defRPr>
      </a:lvl4pPr>
      <a:lvl5pPr marL="2057400" indent="-228600" algn="l" defTabSz="457200" rtl="0" eaLnBrk="1" latinLnBrk="0" hangingPunct="1">
        <a:spcBef>
          <a:spcPct val="20000"/>
        </a:spcBef>
        <a:buFont typeface="Arial"/>
        <a:buChar char="»"/>
        <a:defRPr sz="1400" b="0" i="0" kern="1200">
          <a:solidFill>
            <a:schemeClr val="tx1"/>
          </a:solidFill>
          <a:latin typeface="Arial Bold"/>
          <a:ea typeface="+mn-ea"/>
          <a:cs typeface="Arial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0688" y="274638"/>
            <a:ext cx="10181712"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00688" y="1600201"/>
            <a:ext cx="1018171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94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89684-B7C2-3548-8F2F-B976EBB6213E}" type="datetimeFigureOut">
              <a:rPr lang="en-US" smtClean="0"/>
              <a:pPr/>
              <a:t>12/8/2021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83650-AB67-7D47-88B4-64A99B8110B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txStyles>
    <p:titleStyle>
      <a:lvl1pPr algn="l" defTabSz="457200" rtl="0" eaLnBrk="1" latinLnBrk="0" hangingPunct="1">
        <a:spcBef>
          <a:spcPct val="0"/>
        </a:spcBef>
        <a:buNone/>
        <a:defRPr sz="3000" b="1" i="0" kern="1200" cap="all" spc="0">
          <a:solidFill>
            <a:schemeClr val="tx1"/>
          </a:solidFill>
          <a:latin typeface="Arial Bold"/>
          <a:ea typeface="+mj-ea"/>
          <a:cs typeface="Arial Bold"/>
        </a:defRPr>
      </a:lvl1pPr>
    </p:titleStyle>
    <p:bodyStyle>
      <a:lvl1pPr marL="342900" indent="-342900" algn="l" defTabSz="457200" rtl="0" eaLnBrk="1" latinLnBrk="0" hangingPunct="1">
        <a:spcBef>
          <a:spcPct val="20000"/>
        </a:spcBef>
        <a:buFont typeface="Arial"/>
        <a:buNone/>
        <a:defRPr sz="2500" b="1" i="0" kern="1200" cap="all">
          <a:solidFill>
            <a:srgbClr val="CD0920"/>
          </a:solidFill>
          <a:latin typeface="Arial Bold"/>
          <a:ea typeface="+mn-ea"/>
          <a:cs typeface="Arial Bold"/>
        </a:defRPr>
      </a:lvl1pPr>
      <a:lvl2pPr marL="285750" indent="-285750" algn="l" defTabSz="457200" rtl="0" eaLnBrk="1" latinLnBrk="0" hangingPunct="1">
        <a:spcBef>
          <a:spcPct val="20000"/>
        </a:spcBef>
        <a:buFont typeface="Arial"/>
        <a:buChar char="•"/>
        <a:defRPr sz="1500" b="1" i="0" kern="1200">
          <a:solidFill>
            <a:schemeClr val="tx1"/>
          </a:solidFill>
          <a:latin typeface="Arial Bold"/>
          <a:ea typeface="+mn-ea"/>
          <a:cs typeface="Arial Bold"/>
        </a:defRPr>
      </a:lvl2pPr>
      <a:lvl3pPr marL="1143000" indent="-228600" algn="l" defTabSz="457200" rtl="0" eaLnBrk="1" latinLnBrk="0" hangingPunct="1">
        <a:spcBef>
          <a:spcPct val="20000"/>
        </a:spcBef>
        <a:buFont typeface="Arial"/>
        <a:buChar char="•"/>
        <a:defRPr sz="1400" b="0" i="0" kern="1200">
          <a:solidFill>
            <a:schemeClr val="tx1"/>
          </a:solidFill>
          <a:latin typeface="Arial Bold"/>
          <a:ea typeface="+mn-ea"/>
          <a:cs typeface="Arial Bold"/>
        </a:defRPr>
      </a:lvl3pPr>
      <a:lvl4pPr marL="1600200" indent="-228600" algn="l" defTabSz="457200" rtl="0" eaLnBrk="1" latinLnBrk="0" hangingPunct="1">
        <a:spcBef>
          <a:spcPct val="20000"/>
        </a:spcBef>
        <a:buFont typeface="Arial"/>
        <a:buChar char="–"/>
        <a:defRPr sz="1400" b="0" i="0" kern="1200">
          <a:solidFill>
            <a:schemeClr val="tx1"/>
          </a:solidFill>
          <a:latin typeface="Arial Bold"/>
          <a:ea typeface="+mn-ea"/>
          <a:cs typeface="Arial Bold"/>
        </a:defRPr>
      </a:lvl4pPr>
      <a:lvl5pPr marL="2057400" indent="-228600" algn="l" defTabSz="457200" rtl="0" eaLnBrk="1" latinLnBrk="0" hangingPunct="1">
        <a:spcBef>
          <a:spcPct val="20000"/>
        </a:spcBef>
        <a:buFont typeface="Arial"/>
        <a:buChar char="»"/>
        <a:defRPr sz="1400" b="0" i="0" kern="1200">
          <a:solidFill>
            <a:schemeClr val="tx1"/>
          </a:solidFill>
          <a:latin typeface="Arial Bold"/>
          <a:ea typeface="+mn-ea"/>
          <a:cs typeface="Arial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0688" y="274638"/>
            <a:ext cx="10181712"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00688" y="1600201"/>
            <a:ext cx="1018171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94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89684-B7C2-3548-8F2F-B976EBB6213E}" type="datetimeFigureOut">
              <a:rPr lang="en-US" smtClean="0"/>
              <a:pPr/>
              <a:t>12/8/2021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83650-AB67-7D47-88B4-64A99B8110B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txStyles>
    <p:titleStyle>
      <a:lvl1pPr algn="l" defTabSz="457200" rtl="0" eaLnBrk="1" latinLnBrk="0" hangingPunct="1">
        <a:spcBef>
          <a:spcPct val="0"/>
        </a:spcBef>
        <a:buNone/>
        <a:defRPr sz="3000" b="1" i="0" kern="1200" cap="all" spc="0">
          <a:solidFill>
            <a:schemeClr val="tx1"/>
          </a:solidFill>
          <a:latin typeface="Arial Bold"/>
          <a:ea typeface="+mj-ea"/>
          <a:cs typeface="Arial Bold"/>
        </a:defRPr>
      </a:lvl1pPr>
    </p:titleStyle>
    <p:bodyStyle>
      <a:lvl1pPr marL="342900" indent="-342900" algn="l" defTabSz="457200" rtl="0" eaLnBrk="1" latinLnBrk="0" hangingPunct="1">
        <a:spcBef>
          <a:spcPct val="20000"/>
        </a:spcBef>
        <a:buFont typeface="Arial"/>
        <a:buNone/>
        <a:defRPr sz="2500" b="1" i="0" kern="1200" cap="all">
          <a:solidFill>
            <a:srgbClr val="CD0920"/>
          </a:solidFill>
          <a:latin typeface="Arial Bold"/>
          <a:ea typeface="+mn-ea"/>
          <a:cs typeface="Arial Bold"/>
        </a:defRPr>
      </a:lvl1pPr>
      <a:lvl2pPr marL="285750" indent="-285750" algn="l" defTabSz="457200" rtl="0" eaLnBrk="1" latinLnBrk="0" hangingPunct="1">
        <a:spcBef>
          <a:spcPct val="20000"/>
        </a:spcBef>
        <a:buFont typeface="Arial"/>
        <a:buChar char="•"/>
        <a:defRPr sz="1500" b="1" i="0" kern="1200">
          <a:solidFill>
            <a:schemeClr val="tx1"/>
          </a:solidFill>
          <a:latin typeface="Arial Bold"/>
          <a:ea typeface="+mn-ea"/>
          <a:cs typeface="Arial Bold"/>
        </a:defRPr>
      </a:lvl2pPr>
      <a:lvl3pPr marL="1143000" indent="-228600" algn="l" defTabSz="457200" rtl="0" eaLnBrk="1" latinLnBrk="0" hangingPunct="1">
        <a:spcBef>
          <a:spcPct val="20000"/>
        </a:spcBef>
        <a:buFont typeface="Arial"/>
        <a:buChar char="•"/>
        <a:defRPr sz="1400" b="0" i="0" kern="1200">
          <a:solidFill>
            <a:schemeClr val="tx1"/>
          </a:solidFill>
          <a:latin typeface="Arial Bold"/>
          <a:ea typeface="+mn-ea"/>
          <a:cs typeface="Arial Bold"/>
        </a:defRPr>
      </a:lvl3pPr>
      <a:lvl4pPr marL="1600200" indent="-228600" algn="l" defTabSz="457200" rtl="0" eaLnBrk="1" latinLnBrk="0" hangingPunct="1">
        <a:spcBef>
          <a:spcPct val="20000"/>
        </a:spcBef>
        <a:buFont typeface="Arial"/>
        <a:buChar char="–"/>
        <a:defRPr sz="1400" b="0" i="0" kern="1200">
          <a:solidFill>
            <a:schemeClr val="tx1"/>
          </a:solidFill>
          <a:latin typeface="Arial Bold"/>
          <a:ea typeface="+mn-ea"/>
          <a:cs typeface="Arial Bold"/>
        </a:defRPr>
      </a:lvl4pPr>
      <a:lvl5pPr marL="2057400" indent="-228600" algn="l" defTabSz="457200" rtl="0" eaLnBrk="1" latinLnBrk="0" hangingPunct="1">
        <a:spcBef>
          <a:spcPct val="20000"/>
        </a:spcBef>
        <a:buFont typeface="Arial"/>
        <a:buChar char="»"/>
        <a:defRPr sz="1400" b="0" i="0" kern="1200">
          <a:solidFill>
            <a:schemeClr val="tx1"/>
          </a:solidFill>
          <a:latin typeface="Arial Bold"/>
          <a:ea typeface="+mn-ea"/>
          <a:cs typeface="Arial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0688" y="274638"/>
            <a:ext cx="10181712"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00688" y="1600201"/>
            <a:ext cx="1018171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94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89684-B7C2-3548-8F2F-B976EBB6213E}" type="datetimeFigureOut">
              <a:rPr lang="en-US" smtClean="0"/>
              <a:pPr/>
              <a:t>12/8/2021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83650-AB67-7D47-88B4-64A99B8110B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l" defTabSz="457200" rtl="0" eaLnBrk="1" latinLnBrk="0" hangingPunct="1">
        <a:spcBef>
          <a:spcPct val="0"/>
        </a:spcBef>
        <a:buNone/>
        <a:defRPr sz="3000" b="1" i="0" kern="1200" cap="all" spc="0">
          <a:solidFill>
            <a:schemeClr val="tx1"/>
          </a:solidFill>
          <a:latin typeface="Arial Bold"/>
          <a:ea typeface="+mj-ea"/>
          <a:cs typeface="Arial Bold"/>
        </a:defRPr>
      </a:lvl1pPr>
    </p:titleStyle>
    <p:bodyStyle>
      <a:lvl1pPr marL="342900" indent="-342900" algn="l" defTabSz="457200" rtl="0" eaLnBrk="1" latinLnBrk="0" hangingPunct="1">
        <a:spcBef>
          <a:spcPct val="20000"/>
        </a:spcBef>
        <a:buFont typeface="Arial"/>
        <a:buNone/>
        <a:defRPr sz="2500" b="1" i="0" kern="1200" cap="all">
          <a:solidFill>
            <a:srgbClr val="CD0920"/>
          </a:solidFill>
          <a:latin typeface="Arial Bold"/>
          <a:ea typeface="+mn-ea"/>
          <a:cs typeface="Arial Bold"/>
        </a:defRPr>
      </a:lvl1pPr>
      <a:lvl2pPr marL="285750" indent="-285750" algn="l" defTabSz="457200" rtl="0" eaLnBrk="1" latinLnBrk="0" hangingPunct="1">
        <a:spcBef>
          <a:spcPct val="20000"/>
        </a:spcBef>
        <a:buFont typeface="Arial"/>
        <a:buChar char="•"/>
        <a:defRPr sz="1500" b="1" i="0" kern="1200">
          <a:solidFill>
            <a:schemeClr val="tx1"/>
          </a:solidFill>
          <a:latin typeface="Arial Bold"/>
          <a:ea typeface="+mn-ea"/>
          <a:cs typeface="Arial Bold"/>
        </a:defRPr>
      </a:lvl2pPr>
      <a:lvl3pPr marL="1143000" indent="-228600" algn="l" defTabSz="457200" rtl="0" eaLnBrk="1" latinLnBrk="0" hangingPunct="1">
        <a:spcBef>
          <a:spcPct val="20000"/>
        </a:spcBef>
        <a:buFont typeface="Arial"/>
        <a:buChar char="•"/>
        <a:defRPr sz="1400" b="0" i="0" kern="1200">
          <a:solidFill>
            <a:schemeClr val="tx1"/>
          </a:solidFill>
          <a:latin typeface="Arial Bold"/>
          <a:ea typeface="+mn-ea"/>
          <a:cs typeface="Arial Bold"/>
        </a:defRPr>
      </a:lvl3pPr>
      <a:lvl4pPr marL="1600200" indent="-228600" algn="l" defTabSz="457200" rtl="0" eaLnBrk="1" latinLnBrk="0" hangingPunct="1">
        <a:spcBef>
          <a:spcPct val="20000"/>
        </a:spcBef>
        <a:buFont typeface="Arial"/>
        <a:buChar char="–"/>
        <a:defRPr sz="1400" b="0" i="0" kern="1200">
          <a:solidFill>
            <a:schemeClr val="tx1"/>
          </a:solidFill>
          <a:latin typeface="Arial Bold"/>
          <a:ea typeface="+mn-ea"/>
          <a:cs typeface="Arial Bold"/>
        </a:defRPr>
      </a:lvl4pPr>
      <a:lvl5pPr marL="2057400" indent="-228600" algn="l" defTabSz="457200" rtl="0" eaLnBrk="1" latinLnBrk="0" hangingPunct="1">
        <a:spcBef>
          <a:spcPct val="20000"/>
        </a:spcBef>
        <a:buFont typeface="Arial"/>
        <a:buChar char="»"/>
        <a:defRPr sz="1400" b="0" i="0" kern="1200">
          <a:solidFill>
            <a:schemeClr val="tx1"/>
          </a:solidFill>
          <a:latin typeface="Arial Bold"/>
          <a:ea typeface="+mn-ea"/>
          <a:cs typeface="Arial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0688" y="274638"/>
            <a:ext cx="10181712"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00688" y="1600201"/>
            <a:ext cx="1018171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94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89684-B7C2-3548-8F2F-B976EBB6213E}" type="datetimeFigureOut">
              <a:rPr lang="en-US" smtClean="0"/>
              <a:pPr/>
              <a:t>12/8/2021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83650-AB67-7D47-88B4-64A99B8110B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Lst>
  <p:txStyles>
    <p:titleStyle>
      <a:lvl1pPr algn="l" defTabSz="457200" rtl="0" eaLnBrk="1" latinLnBrk="0" hangingPunct="1">
        <a:spcBef>
          <a:spcPct val="0"/>
        </a:spcBef>
        <a:buNone/>
        <a:defRPr sz="3000" b="1" i="0" kern="1200" cap="all" spc="0">
          <a:solidFill>
            <a:schemeClr val="tx1"/>
          </a:solidFill>
          <a:latin typeface="Arial Bold"/>
          <a:ea typeface="+mj-ea"/>
          <a:cs typeface="Arial Bold"/>
        </a:defRPr>
      </a:lvl1pPr>
    </p:titleStyle>
    <p:bodyStyle>
      <a:lvl1pPr marL="342900" indent="-342900" algn="l" defTabSz="457200" rtl="0" eaLnBrk="1" latinLnBrk="0" hangingPunct="1">
        <a:spcBef>
          <a:spcPct val="20000"/>
        </a:spcBef>
        <a:buFont typeface="Arial"/>
        <a:buNone/>
        <a:defRPr sz="2500" b="1" i="0" kern="1200" cap="all">
          <a:solidFill>
            <a:srgbClr val="CD0920"/>
          </a:solidFill>
          <a:latin typeface="Arial Bold"/>
          <a:ea typeface="+mn-ea"/>
          <a:cs typeface="Arial Bold"/>
        </a:defRPr>
      </a:lvl1pPr>
      <a:lvl2pPr marL="285750" indent="-285750" algn="l" defTabSz="457200" rtl="0" eaLnBrk="1" latinLnBrk="0" hangingPunct="1">
        <a:spcBef>
          <a:spcPct val="20000"/>
        </a:spcBef>
        <a:buFont typeface="Arial"/>
        <a:buChar char="•"/>
        <a:defRPr sz="1500" b="1" i="0" kern="1200">
          <a:solidFill>
            <a:schemeClr val="tx1"/>
          </a:solidFill>
          <a:latin typeface="Arial Bold"/>
          <a:ea typeface="+mn-ea"/>
          <a:cs typeface="Arial Bold"/>
        </a:defRPr>
      </a:lvl2pPr>
      <a:lvl3pPr marL="1143000" indent="-228600" algn="l" defTabSz="457200" rtl="0" eaLnBrk="1" latinLnBrk="0" hangingPunct="1">
        <a:spcBef>
          <a:spcPct val="20000"/>
        </a:spcBef>
        <a:buFont typeface="Arial"/>
        <a:buChar char="•"/>
        <a:defRPr sz="1400" b="0" i="0" kern="1200">
          <a:solidFill>
            <a:schemeClr val="tx1"/>
          </a:solidFill>
          <a:latin typeface="Arial Bold"/>
          <a:ea typeface="+mn-ea"/>
          <a:cs typeface="Arial Bold"/>
        </a:defRPr>
      </a:lvl3pPr>
      <a:lvl4pPr marL="1600200" indent="-228600" algn="l" defTabSz="457200" rtl="0" eaLnBrk="1" latinLnBrk="0" hangingPunct="1">
        <a:spcBef>
          <a:spcPct val="20000"/>
        </a:spcBef>
        <a:buFont typeface="Arial"/>
        <a:buChar char="–"/>
        <a:defRPr sz="1400" b="0" i="0" kern="1200">
          <a:solidFill>
            <a:schemeClr val="tx1"/>
          </a:solidFill>
          <a:latin typeface="Arial Bold"/>
          <a:ea typeface="+mn-ea"/>
          <a:cs typeface="Arial Bold"/>
        </a:defRPr>
      </a:lvl4pPr>
      <a:lvl5pPr marL="2057400" indent="-228600" algn="l" defTabSz="457200" rtl="0" eaLnBrk="1" latinLnBrk="0" hangingPunct="1">
        <a:spcBef>
          <a:spcPct val="20000"/>
        </a:spcBef>
        <a:buFont typeface="Arial"/>
        <a:buChar char="»"/>
        <a:defRPr sz="1400" b="0" i="0" kern="1200">
          <a:solidFill>
            <a:schemeClr val="tx1"/>
          </a:solidFill>
          <a:latin typeface="Arial Bold"/>
          <a:ea typeface="+mn-ea"/>
          <a:cs typeface="Arial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4"/>
          </p:nvPr>
        </p:nvSpPr>
        <p:spPr>
          <a:xfrm>
            <a:off x="11582402" y="6483350"/>
            <a:ext cx="429684" cy="374650"/>
          </a:xfrm>
          <a:prstGeom prst="rect">
            <a:avLst/>
          </a:prstGeom>
        </p:spPr>
        <p:txBody>
          <a:bodyPr vert="horz" wrap="square" lIns="91440" tIns="45720" rIns="91440" bIns="45720" numCol="1" anchor="ctr" anchorCtr="0" compatLnSpc="1">
            <a:prstTxWarp prst="textNoShape">
              <a:avLst/>
            </a:prstTxWarp>
          </a:bodyPr>
          <a:lstStyle>
            <a:lvl1pPr algn="r">
              <a:defRPr sz="600" smtClean="0">
                <a:solidFill>
                  <a:schemeClr val="tx1"/>
                </a:solidFill>
                <a:latin typeface="Arial" panose="020B0604020202020204" pitchFamily="34" charset="0"/>
                <a:cs typeface="Arial" panose="020B0604020202020204" pitchFamily="34" charset="0"/>
              </a:defRPr>
            </a:lvl1pPr>
          </a:lstStyle>
          <a:p>
            <a:fld id="{B8EEF53C-7C16-4B3C-85DA-429E04A53CC1}" type="slidenum">
              <a:rPr lang="en-US" smtClean="0"/>
              <a:pPr/>
              <a:t>‹#›</a:t>
            </a:fld>
            <a:endParaRPr lang="en-US" dirty="0"/>
          </a:p>
        </p:txBody>
      </p:sp>
      <p:sp>
        <p:nvSpPr>
          <p:cNvPr id="1027" name="Title Placeholder 1"/>
          <p:cNvSpPr>
            <a:spLocks noGrp="1"/>
          </p:cNvSpPr>
          <p:nvPr>
            <p:ph type="title"/>
          </p:nvPr>
        </p:nvSpPr>
        <p:spPr bwMode="auto">
          <a:xfrm>
            <a:off x="609600" y="158750"/>
            <a:ext cx="956733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600" y="1016000"/>
            <a:ext cx="109728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6" descr="P:\IDEX\Presentations\T Price\Presentation_Header_design.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0" y="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p:cNvSpPr txBox="1">
            <a:spLocks/>
          </p:cNvSpPr>
          <p:nvPr/>
        </p:nvSpPr>
        <p:spPr>
          <a:xfrm>
            <a:off x="8959444" y="6483350"/>
            <a:ext cx="2605403" cy="374650"/>
          </a:xfrm>
          <a:prstGeom prst="rect">
            <a:avLst/>
          </a:prstGeom>
        </p:spPr>
        <p:txBody>
          <a:bodyPr anchor="ctr"/>
          <a:lstStyle>
            <a:defPPr>
              <a:defRPr lang="en-US"/>
            </a:defPPr>
            <a:lvl1pPr algn="r" defTabSz="457200" rtl="0" fontAlgn="base">
              <a:spcBef>
                <a:spcPct val="0"/>
              </a:spcBef>
              <a:spcAft>
                <a:spcPct val="0"/>
              </a:spcAft>
              <a:defRPr sz="600" kern="1200">
                <a:solidFill>
                  <a:schemeClr val="tx1"/>
                </a:solidFill>
                <a:latin typeface="Calibri" pitchFamily="-107" charset="0"/>
                <a:ea typeface="ＭＳ Ｐゴシック" pitchFamily="-107"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7"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7"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7"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7" charset="-128"/>
                <a:cs typeface="+mn-cs"/>
              </a:defRPr>
            </a:lvl5pPr>
            <a:lvl6pPr marL="2286000" algn="l" defTabSz="914400" rtl="0" eaLnBrk="1" latinLnBrk="0" hangingPunct="1">
              <a:defRPr kern="1200">
                <a:solidFill>
                  <a:schemeClr val="tx1"/>
                </a:solidFill>
                <a:latin typeface="Arial" charset="0"/>
                <a:ea typeface="ＭＳ Ｐゴシック" pitchFamily="-107" charset="-128"/>
                <a:cs typeface="+mn-cs"/>
              </a:defRPr>
            </a:lvl6pPr>
            <a:lvl7pPr marL="2743200" algn="l" defTabSz="914400" rtl="0" eaLnBrk="1" latinLnBrk="0" hangingPunct="1">
              <a:defRPr kern="1200">
                <a:solidFill>
                  <a:schemeClr val="tx1"/>
                </a:solidFill>
                <a:latin typeface="Arial" charset="0"/>
                <a:ea typeface="ＭＳ Ｐゴシック" pitchFamily="-107" charset="-128"/>
                <a:cs typeface="+mn-cs"/>
              </a:defRPr>
            </a:lvl7pPr>
            <a:lvl8pPr marL="3200400" algn="l" defTabSz="914400" rtl="0" eaLnBrk="1" latinLnBrk="0" hangingPunct="1">
              <a:defRPr kern="1200">
                <a:solidFill>
                  <a:schemeClr val="tx1"/>
                </a:solidFill>
                <a:latin typeface="Arial" charset="0"/>
                <a:ea typeface="ＭＳ Ｐゴシック" pitchFamily="-107" charset="-128"/>
                <a:cs typeface="+mn-cs"/>
              </a:defRPr>
            </a:lvl8pPr>
            <a:lvl9pPr marL="3657600" algn="l" defTabSz="914400" rtl="0" eaLnBrk="1" latinLnBrk="0" hangingPunct="1">
              <a:defRPr kern="1200">
                <a:solidFill>
                  <a:schemeClr val="tx1"/>
                </a:solidFill>
                <a:latin typeface="Arial" charset="0"/>
                <a:ea typeface="ＭＳ Ｐゴシック" pitchFamily="-107" charset="-128"/>
                <a:cs typeface="+mn-cs"/>
              </a:defRPr>
            </a:lvl9pPr>
          </a:lstStyle>
          <a:p>
            <a:pPr>
              <a:defRPr/>
            </a:pPr>
            <a:endParaRPr lang="en-US" altLang="en-US" sz="600" dirty="0">
              <a:solidFill>
                <a:prstClr val="black"/>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8BB5E25-FD1E-44BA-A7DA-026CCFE466A7}"/>
              </a:ext>
            </a:extLst>
          </p:cNvPr>
          <p:cNvPicPr>
            <a:picLocks noChangeAspect="1"/>
          </p:cNvPicPr>
          <p:nvPr/>
        </p:nvPicPr>
        <p:blipFill>
          <a:blip r:embed="rId12"/>
          <a:stretch>
            <a:fillRect/>
          </a:stretch>
        </p:blipFill>
        <p:spPr>
          <a:xfrm>
            <a:off x="10448013" y="6337300"/>
            <a:ext cx="1486323" cy="469088"/>
          </a:xfrm>
          <a:prstGeom prst="rect">
            <a:avLst/>
          </a:prstGeom>
        </p:spPr>
      </p:pic>
      <p:pic>
        <p:nvPicPr>
          <p:cNvPr id="3" name="Picture 2">
            <a:extLst>
              <a:ext uri="{FF2B5EF4-FFF2-40B4-BE49-F238E27FC236}">
                <a16:creationId xmlns:a16="http://schemas.microsoft.com/office/drawing/2014/main" id="{5C571F71-732E-42EC-ABC5-B8039FD0F1C0}"/>
              </a:ext>
            </a:extLst>
          </p:cNvPr>
          <p:cNvPicPr>
            <a:picLocks noChangeAspect="1"/>
          </p:cNvPicPr>
          <p:nvPr/>
        </p:nvPicPr>
        <p:blipFill>
          <a:blip r:embed="rId13"/>
          <a:stretch>
            <a:fillRect/>
          </a:stretch>
        </p:blipFill>
        <p:spPr>
          <a:xfrm>
            <a:off x="170667" y="6217367"/>
            <a:ext cx="1564831" cy="640635"/>
          </a:xfrm>
          <a:prstGeom prst="rect">
            <a:avLst/>
          </a:prstGeom>
        </p:spPr>
      </p:pic>
    </p:spTree>
    <p:extLst>
      <p:ext uri="{BB962C8B-B14F-4D97-AF65-F5344CB8AC3E}">
        <p14:creationId xmlns:p14="http://schemas.microsoft.com/office/powerpoint/2010/main" val="1299739257"/>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766" r:id="rId9"/>
  </p:sldLayoutIdLst>
  <p:txStyles>
    <p:titleStyle>
      <a:lvl1pPr algn="l" defTabSz="342900" rtl="0" eaLnBrk="1" fontAlgn="base" hangingPunct="1">
        <a:spcBef>
          <a:spcPct val="0"/>
        </a:spcBef>
        <a:spcAft>
          <a:spcPct val="0"/>
        </a:spcAft>
        <a:defRPr sz="1800" b="1" kern="1200">
          <a:solidFill>
            <a:schemeClr val="bg1"/>
          </a:solidFill>
          <a:latin typeface="Arial"/>
          <a:ea typeface="ＭＳ Ｐゴシック" pitchFamily="-107" charset="-128"/>
          <a:cs typeface="Arial"/>
        </a:defRPr>
      </a:lvl1pPr>
      <a:lvl2pPr algn="l" defTabSz="342900" rtl="0" eaLnBrk="1" fontAlgn="base" hangingPunct="1">
        <a:spcBef>
          <a:spcPct val="0"/>
        </a:spcBef>
        <a:spcAft>
          <a:spcPct val="0"/>
        </a:spcAft>
        <a:defRPr sz="1800" b="1">
          <a:solidFill>
            <a:schemeClr val="bg1"/>
          </a:solidFill>
          <a:latin typeface="Arial" pitchFamily="-107" charset="0"/>
          <a:ea typeface="ＭＳ Ｐゴシック" pitchFamily="-107" charset="-128"/>
          <a:cs typeface="Arial" charset="0"/>
        </a:defRPr>
      </a:lvl2pPr>
      <a:lvl3pPr algn="l" defTabSz="342900" rtl="0" eaLnBrk="1" fontAlgn="base" hangingPunct="1">
        <a:spcBef>
          <a:spcPct val="0"/>
        </a:spcBef>
        <a:spcAft>
          <a:spcPct val="0"/>
        </a:spcAft>
        <a:defRPr sz="1800" b="1">
          <a:solidFill>
            <a:schemeClr val="bg1"/>
          </a:solidFill>
          <a:latin typeface="Arial" pitchFamily="-107" charset="0"/>
          <a:ea typeface="ＭＳ Ｐゴシック" pitchFamily="-107" charset="-128"/>
          <a:cs typeface="Arial" charset="0"/>
        </a:defRPr>
      </a:lvl3pPr>
      <a:lvl4pPr algn="l" defTabSz="342900" rtl="0" eaLnBrk="1" fontAlgn="base" hangingPunct="1">
        <a:spcBef>
          <a:spcPct val="0"/>
        </a:spcBef>
        <a:spcAft>
          <a:spcPct val="0"/>
        </a:spcAft>
        <a:defRPr sz="1800" b="1">
          <a:solidFill>
            <a:schemeClr val="bg1"/>
          </a:solidFill>
          <a:latin typeface="Arial" pitchFamily="-107" charset="0"/>
          <a:ea typeface="ＭＳ Ｐゴシック" pitchFamily="-107" charset="-128"/>
          <a:cs typeface="Arial" charset="0"/>
        </a:defRPr>
      </a:lvl4pPr>
      <a:lvl5pPr algn="l" defTabSz="342900" rtl="0" eaLnBrk="1" fontAlgn="base" hangingPunct="1">
        <a:spcBef>
          <a:spcPct val="0"/>
        </a:spcBef>
        <a:spcAft>
          <a:spcPct val="0"/>
        </a:spcAft>
        <a:defRPr sz="1800" b="1">
          <a:solidFill>
            <a:schemeClr val="bg1"/>
          </a:solidFill>
          <a:latin typeface="Arial" pitchFamily="-107" charset="0"/>
          <a:ea typeface="ＭＳ Ｐゴシック" pitchFamily="-107" charset="-128"/>
          <a:cs typeface="Arial" charset="0"/>
        </a:defRPr>
      </a:lvl5pPr>
      <a:lvl6pPr marL="342900" algn="l" defTabSz="342900" rtl="0" eaLnBrk="1" fontAlgn="base" hangingPunct="1">
        <a:spcBef>
          <a:spcPct val="0"/>
        </a:spcBef>
        <a:spcAft>
          <a:spcPct val="0"/>
        </a:spcAft>
        <a:defRPr sz="1800" b="1">
          <a:solidFill>
            <a:schemeClr val="bg1"/>
          </a:solidFill>
          <a:latin typeface="Arial" pitchFamily="-107" charset="0"/>
          <a:ea typeface="ＭＳ Ｐゴシック" pitchFamily="-107" charset="-128"/>
        </a:defRPr>
      </a:lvl6pPr>
      <a:lvl7pPr marL="685800" algn="l" defTabSz="342900" rtl="0" eaLnBrk="1" fontAlgn="base" hangingPunct="1">
        <a:spcBef>
          <a:spcPct val="0"/>
        </a:spcBef>
        <a:spcAft>
          <a:spcPct val="0"/>
        </a:spcAft>
        <a:defRPr sz="1800" b="1">
          <a:solidFill>
            <a:schemeClr val="bg1"/>
          </a:solidFill>
          <a:latin typeface="Arial" pitchFamily="-107" charset="0"/>
          <a:ea typeface="ＭＳ Ｐゴシック" pitchFamily="-107" charset="-128"/>
        </a:defRPr>
      </a:lvl7pPr>
      <a:lvl8pPr marL="1028700" algn="l" defTabSz="342900" rtl="0" eaLnBrk="1" fontAlgn="base" hangingPunct="1">
        <a:spcBef>
          <a:spcPct val="0"/>
        </a:spcBef>
        <a:spcAft>
          <a:spcPct val="0"/>
        </a:spcAft>
        <a:defRPr sz="1800" b="1">
          <a:solidFill>
            <a:schemeClr val="bg1"/>
          </a:solidFill>
          <a:latin typeface="Arial" pitchFamily="-107" charset="0"/>
          <a:ea typeface="ＭＳ Ｐゴシック" pitchFamily="-107" charset="-128"/>
        </a:defRPr>
      </a:lvl8pPr>
      <a:lvl9pPr marL="1371600" algn="l" defTabSz="342900" rtl="0" eaLnBrk="1" fontAlgn="base" hangingPunct="1">
        <a:spcBef>
          <a:spcPct val="0"/>
        </a:spcBef>
        <a:spcAft>
          <a:spcPct val="0"/>
        </a:spcAft>
        <a:defRPr sz="1800" b="1">
          <a:solidFill>
            <a:schemeClr val="bg1"/>
          </a:solidFill>
          <a:latin typeface="Arial" pitchFamily="-107" charset="0"/>
          <a:ea typeface="ＭＳ Ｐゴシック" pitchFamily="-107" charset="-128"/>
        </a:defRPr>
      </a:lvl9pPr>
    </p:titleStyle>
    <p:bodyStyle>
      <a:lvl1pPr marL="257175" indent="-257175" algn="l" defTabSz="342900" rtl="0" eaLnBrk="1" fontAlgn="base" hangingPunct="1">
        <a:spcBef>
          <a:spcPct val="20000"/>
        </a:spcBef>
        <a:spcAft>
          <a:spcPct val="0"/>
        </a:spcAft>
        <a:buFont typeface="Arial" charset="0"/>
        <a:buChar char="•"/>
        <a:defRPr sz="1650" b="1" kern="1200">
          <a:solidFill>
            <a:srgbClr val="1F60A9"/>
          </a:solidFill>
          <a:latin typeface="Arial"/>
          <a:ea typeface="ＭＳ Ｐゴシック" pitchFamily="-107" charset="-128"/>
          <a:cs typeface="Arial"/>
        </a:defRPr>
      </a:lvl1pPr>
      <a:lvl2pPr marL="557213" indent="-214313" algn="l" defTabSz="342900" rtl="0" eaLnBrk="1" fontAlgn="base" hangingPunct="1">
        <a:spcBef>
          <a:spcPct val="20000"/>
        </a:spcBef>
        <a:spcAft>
          <a:spcPct val="0"/>
        </a:spcAft>
        <a:buFont typeface="Arial" charset="0"/>
        <a:buChar char="–"/>
        <a:defRPr sz="1425" kern="1200">
          <a:solidFill>
            <a:srgbClr val="58595B"/>
          </a:solidFill>
          <a:latin typeface="Arial"/>
          <a:ea typeface="ＭＳ Ｐゴシック" pitchFamily="-107" charset="-128"/>
          <a:cs typeface="Arial"/>
        </a:defRPr>
      </a:lvl2pPr>
      <a:lvl3pPr marL="857250" indent="-171450" algn="l" defTabSz="342900" rtl="0" eaLnBrk="1" fontAlgn="base" hangingPunct="1">
        <a:spcBef>
          <a:spcPct val="20000"/>
        </a:spcBef>
        <a:spcAft>
          <a:spcPct val="0"/>
        </a:spcAft>
        <a:buFont typeface="Arial" charset="0"/>
        <a:buChar char="•"/>
        <a:defRPr sz="1275" kern="1200">
          <a:solidFill>
            <a:srgbClr val="58595B"/>
          </a:solidFill>
          <a:latin typeface="Arial"/>
          <a:ea typeface="ＭＳ Ｐゴシック" pitchFamily="-107" charset="-128"/>
          <a:cs typeface="Arial"/>
        </a:defRPr>
      </a:lvl3pPr>
      <a:lvl4pPr marL="1200150" indent="-171450" algn="l" defTabSz="342900" rtl="0" eaLnBrk="1" fontAlgn="base" hangingPunct="1">
        <a:spcBef>
          <a:spcPct val="20000"/>
        </a:spcBef>
        <a:spcAft>
          <a:spcPct val="0"/>
        </a:spcAft>
        <a:buFont typeface="Arial" charset="0"/>
        <a:buChar char="–"/>
        <a:defRPr sz="1125" kern="1200">
          <a:solidFill>
            <a:srgbClr val="58595B"/>
          </a:solidFill>
          <a:latin typeface="Arial"/>
          <a:ea typeface="ＭＳ Ｐゴシック" pitchFamily="-107" charset="-128"/>
          <a:cs typeface="Arial"/>
        </a:defRPr>
      </a:lvl4pPr>
      <a:lvl5pPr marL="1543050" indent="-171450" algn="l" defTabSz="342900" rtl="0" eaLnBrk="1" fontAlgn="base" hangingPunct="1">
        <a:spcBef>
          <a:spcPct val="20000"/>
        </a:spcBef>
        <a:spcAft>
          <a:spcPct val="0"/>
        </a:spcAft>
        <a:buFont typeface="Arial" charset="0"/>
        <a:buChar char="»"/>
        <a:defRPr sz="1050" kern="1200">
          <a:solidFill>
            <a:srgbClr val="58595B"/>
          </a:solidFill>
          <a:latin typeface="Arial"/>
          <a:ea typeface="ＭＳ Ｐゴシック" pitchFamily="-107" charset="-128"/>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5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5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5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2.xml"/><Relationship Id="rId5" Type="http://schemas.openxmlformats.org/officeDocument/2006/relationships/image" Target="../media/image12.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01A6BA-2C98-4B68-AB52-1774D08CBDD3}"/>
              </a:ext>
            </a:extLst>
          </p:cNvPr>
          <p:cNvSpPr txBox="1"/>
          <p:nvPr/>
        </p:nvSpPr>
        <p:spPr>
          <a:xfrm>
            <a:off x="457200" y="685800"/>
            <a:ext cx="11277600" cy="646331"/>
          </a:xfrm>
          <a:prstGeom prst="rect">
            <a:avLst/>
          </a:prstGeom>
          <a:noFill/>
        </p:spPr>
        <p:txBody>
          <a:bodyPr wrap="square" rtlCol="0">
            <a:spAutoFit/>
          </a:bodyPr>
          <a:lstStyle/>
          <a:p>
            <a:pPr algn="ctr"/>
            <a:r>
              <a:rPr lang="en-US" sz="3600" dirty="0">
                <a:latin typeface="Lato" panose="020F0502020204030203" pitchFamily="34" charset="0"/>
              </a:rPr>
              <a:t>G Series Drive Shaft</a:t>
            </a:r>
          </a:p>
        </p:txBody>
      </p:sp>
      <p:sp>
        <p:nvSpPr>
          <p:cNvPr id="11" name="Subtitle 2">
            <a:extLst>
              <a:ext uri="{FF2B5EF4-FFF2-40B4-BE49-F238E27FC236}">
                <a16:creationId xmlns:a16="http://schemas.microsoft.com/office/drawing/2014/main" id="{E1C8B58C-5129-49A0-BD1E-86E09D6DB4CB}"/>
              </a:ext>
            </a:extLst>
          </p:cNvPr>
          <p:cNvSpPr txBox="1">
            <a:spLocks/>
          </p:cNvSpPr>
          <p:nvPr/>
        </p:nvSpPr>
        <p:spPr>
          <a:xfrm>
            <a:off x="2895600" y="5799268"/>
            <a:ext cx="6400800" cy="1058731"/>
          </a:xfrm>
          <a:prstGeom prst="rect">
            <a:avLst/>
          </a:prstGeom>
        </p:spPr>
        <p:txBody>
          <a:bodyPr vert="horz" lIns="91440" tIns="45720" rIns="91440" bIns="45720" rtlCol="0">
            <a:normAutofit/>
          </a:bodyPr>
          <a:lstStyle/>
          <a:p>
            <a:pPr algn="ctr">
              <a:spcBef>
                <a:spcPct val="20000"/>
              </a:spcBef>
              <a:defRPr/>
            </a:pPr>
            <a:r>
              <a:rPr lang="en-US" sz="2800" dirty="0">
                <a:latin typeface="Arial" pitchFamily="34" charset="0"/>
                <a:cs typeface="Arial" pitchFamily="34" charset="0"/>
              </a:rPr>
              <a:t>Phone (352) 629-5020</a:t>
            </a:r>
          </a:p>
          <a:p>
            <a:pPr algn="ctr">
              <a:spcBef>
                <a:spcPct val="20000"/>
              </a:spcBef>
              <a:defRPr/>
            </a:pPr>
            <a:r>
              <a:rPr lang="en-US" dirty="0">
                <a:latin typeface="Arial" pitchFamily="34" charset="0"/>
                <a:cs typeface="Arial" pitchFamily="34" charset="0"/>
              </a:rPr>
              <a:t>www.HaleTechnicalService.com</a:t>
            </a:r>
          </a:p>
        </p:txBody>
      </p:sp>
      <p:sp>
        <p:nvSpPr>
          <p:cNvPr id="4" name="Subtitle 2">
            <a:extLst>
              <a:ext uri="{FF2B5EF4-FFF2-40B4-BE49-F238E27FC236}">
                <a16:creationId xmlns:a16="http://schemas.microsoft.com/office/drawing/2014/main" id="{33ECD083-CD81-4E7A-8355-AFBC7C14E011}"/>
              </a:ext>
            </a:extLst>
          </p:cNvPr>
          <p:cNvSpPr txBox="1">
            <a:spLocks/>
          </p:cNvSpPr>
          <p:nvPr/>
        </p:nvSpPr>
        <p:spPr>
          <a:xfrm>
            <a:off x="2019300" y="1295844"/>
            <a:ext cx="8153400" cy="1675955"/>
          </a:xfrm>
          <a:prstGeom prst="rect">
            <a:avLst/>
          </a:prstGeom>
        </p:spPr>
        <p:txBody>
          <a:bodyPr>
            <a:normAutofit fontScale="77500" lnSpcReduction="20000"/>
          </a:bodyPr>
          <a:lstStyle>
            <a:lvl1pPr marL="342900" indent="-342900" algn="l" defTabSz="457200" rtl="0" eaLnBrk="1" fontAlgn="base" hangingPunct="1">
              <a:spcBef>
                <a:spcPct val="20000"/>
              </a:spcBef>
              <a:spcAft>
                <a:spcPct val="0"/>
              </a:spcAft>
              <a:buFont typeface="Arial" charset="0"/>
              <a:buChar char="•"/>
              <a:defRPr sz="2200" b="1" kern="1200">
                <a:solidFill>
                  <a:srgbClr val="1F60A9"/>
                </a:solidFill>
                <a:latin typeface="Arial"/>
                <a:ea typeface="ＭＳ Ｐゴシック" pitchFamily="-107" charset="-128"/>
                <a:cs typeface="Arial"/>
              </a:defRPr>
            </a:lvl1pPr>
            <a:lvl2pPr marL="742950" indent="-285750" algn="l" defTabSz="457200" rtl="0" eaLnBrk="1" fontAlgn="base" hangingPunct="1">
              <a:spcBef>
                <a:spcPct val="20000"/>
              </a:spcBef>
              <a:spcAft>
                <a:spcPct val="0"/>
              </a:spcAft>
              <a:buFont typeface="Arial" charset="0"/>
              <a:buChar char="–"/>
              <a:defRPr sz="1900" kern="1200">
                <a:solidFill>
                  <a:srgbClr val="58595B"/>
                </a:solidFill>
                <a:latin typeface="Arial"/>
                <a:ea typeface="ＭＳ Ｐゴシック" pitchFamily="-107" charset="-128"/>
                <a:cs typeface="Arial"/>
              </a:defRPr>
            </a:lvl2pPr>
            <a:lvl3pPr marL="1143000" indent="-228600" algn="l" defTabSz="457200" rtl="0" eaLnBrk="1" fontAlgn="base" hangingPunct="1">
              <a:spcBef>
                <a:spcPct val="20000"/>
              </a:spcBef>
              <a:spcAft>
                <a:spcPct val="0"/>
              </a:spcAft>
              <a:buFont typeface="Arial" charset="0"/>
              <a:buChar char="•"/>
              <a:defRPr sz="1700" kern="1200">
                <a:solidFill>
                  <a:srgbClr val="58595B"/>
                </a:solidFill>
                <a:latin typeface="Arial"/>
                <a:ea typeface="ＭＳ Ｐゴシック" pitchFamily="-107" charset="-128"/>
                <a:cs typeface="Arial"/>
              </a:defRPr>
            </a:lvl3pPr>
            <a:lvl4pPr marL="1600200" indent="-228600" algn="l" defTabSz="457200" rtl="0" eaLnBrk="1" fontAlgn="base" hangingPunct="1">
              <a:spcBef>
                <a:spcPct val="20000"/>
              </a:spcBef>
              <a:spcAft>
                <a:spcPct val="0"/>
              </a:spcAft>
              <a:buFont typeface="Arial" charset="0"/>
              <a:buChar char="–"/>
              <a:defRPr sz="1500" kern="1200">
                <a:solidFill>
                  <a:srgbClr val="58595B"/>
                </a:solidFill>
                <a:latin typeface="Arial"/>
                <a:ea typeface="ＭＳ Ｐゴシック" pitchFamily="-107" charset="-128"/>
                <a:cs typeface="Arial"/>
              </a:defRPr>
            </a:lvl4pPr>
            <a:lvl5pPr marL="2057400" indent="-228600" algn="l" defTabSz="457200" rtl="0" eaLnBrk="1" fontAlgn="base" hangingPunct="1">
              <a:spcBef>
                <a:spcPct val="20000"/>
              </a:spcBef>
              <a:spcAft>
                <a:spcPct val="0"/>
              </a:spcAft>
              <a:buFont typeface="Arial" charset="0"/>
              <a:buChar char="»"/>
              <a:defRPr sz="1400" kern="1200">
                <a:solidFill>
                  <a:srgbClr val="58595B"/>
                </a:solidFill>
                <a:latin typeface="Arial"/>
                <a:ea typeface="ＭＳ Ｐゴシック" pitchFamily="-107"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dirty="0">
                <a:solidFill>
                  <a:schemeClr val="tx1"/>
                </a:solidFill>
                <a:latin typeface="Lato" panose="020F0502020204030203" pitchFamily="34" charset="0"/>
              </a:rPr>
              <a:t>Service and Troubleshooting Guide</a:t>
            </a:r>
          </a:p>
          <a:p>
            <a:pPr marL="0" indent="0" algn="ctr">
              <a:buNone/>
            </a:pPr>
            <a:endParaRPr lang="en-US" sz="4000" dirty="0">
              <a:solidFill>
                <a:srgbClr val="FF0000"/>
              </a:solidFill>
              <a:latin typeface="Lato" panose="020F0502020204030203" pitchFamily="34" charset="0"/>
            </a:endParaRPr>
          </a:p>
          <a:p>
            <a:pPr marL="0" indent="0" algn="ctr">
              <a:buNone/>
            </a:pPr>
            <a:r>
              <a:rPr lang="en-US" sz="2600" dirty="0">
                <a:solidFill>
                  <a:schemeClr val="tx1"/>
                </a:solidFill>
                <a:latin typeface="Lato" panose="020F0502020204030203" pitchFamily="34" charset="0"/>
              </a:rPr>
              <a:t>Part 1: G Series Tail  Shaft Repair</a:t>
            </a:r>
          </a:p>
          <a:p>
            <a:pPr marL="0" indent="0" algn="ctr">
              <a:buNone/>
            </a:pPr>
            <a:r>
              <a:rPr lang="en-US" sz="2600" dirty="0">
                <a:solidFill>
                  <a:schemeClr val="tx1"/>
                </a:solidFill>
                <a:latin typeface="Lato" panose="020F0502020204030203" pitchFamily="34" charset="0"/>
              </a:rPr>
              <a:t>Part 2: G Series Sliding Gear Shaft Repair</a:t>
            </a:r>
          </a:p>
        </p:txBody>
      </p:sp>
      <p:sp>
        <p:nvSpPr>
          <p:cNvPr id="6" name="Title 5">
            <a:extLst>
              <a:ext uri="{FF2B5EF4-FFF2-40B4-BE49-F238E27FC236}">
                <a16:creationId xmlns:a16="http://schemas.microsoft.com/office/drawing/2014/main" id="{17558562-D47D-470C-85C6-082569908CA2}"/>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FAEEDD2A-02FC-4A44-B3E2-D3C65C08EC69}"/>
              </a:ext>
            </a:extLst>
          </p:cNvPr>
          <p:cNvPicPr>
            <a:picLocks noChangeAspect="1"/>
          </p:cNvPicPr>
          <p:nvPr/>
        </p:nvPicPr>
        <p:blipFill>
          <a:blip r:embed="rId3"/>
          <a:stretch>
            <a:fillRect/>
          </a:stretch>
        </p:blipFill>
        <p:spPr>
          <a:xfrm>
            <a:off x="3674275" y="2897251"/>
            <a:ext cx="4631525" cy="2876503"/>
          </a:xfrm>
          <a:prstGeom prst="rect">
            <a:avLst/>
          </a:prstGeom>
        </p:spPr>
      </p:pic>
      <p:sp>
        <p:nvSpPr>
          <p:cNvPr id="2" name="Rectangle 1">
            <a:extLst>
              <a:ext uri="{FF2B5EF4-FFF2-40B4-BE49-F238E27FC236}">
                <a16:creationId xmlns:a16="http://schemas.microsoft.com/office/drawing/2014/main" id="{4A50311B-625D-4A8E-9AB9-AD0D5483ABBE}"/>
              </a:ext>
            </a:extLst>
          </p:cNvPr>
          <p:cNvSpPr/>
          <p:nvPr/>
        </p:nvSpPr>
        <p:spPr>
          <a:xfrm>
            <a:off x="10363200" y="6172200"/>
            <a:ext cx="1676400" cy="64633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8" name="Picture 7">
            <a:extLst>
              <a:ext uri="{FF2B5EF4-FFF2-40B4-BE49-F238E27FC236}">
                <a16:creationId xmlns:a16="http://schemas.microsoft.com/office/drawing/2014/main" id="{814F3939-4FB0-4083-9CBC-780EAF75447C}"/>
              </a:ext>
            </a:extLst>
          </p:cNvPr>
          <p:cNvPicPr>
            <a:picLocks noChangeAspect="1"/>
          </p:cNvPicPr>
          <p:nvPr/>
        </p:nvPicPr>
        <p:blipFill>
          <a:blip r:embed="rId3"/>
          <a:stretch>
            <a:fillRect/>
          </a:stretch>
        </p:blipFill>
        <p:spPr>
          <a:xfrm>
            <a:off x="11201400" y="6248400"/>
            <a:ext cx="939801" cy="583683"/>
          </a:xfrm>
          <a:prstGeom prst="rect">
            <a:avLst/>
          </a:prstGeom>
        </p:spPr>
      </p:pic>
    </p:spTree>
    <p:extLst>
      <p:ext uri="{BB962C8B-B14F-4D97-AF65-F5344CB8AC3E}">
        <p14:creationId xmlns:p14="http://schemas.microsoft.com/office/powerpoint/2010/main" val="3637038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2583C63-4076-48F4-8441-E00625870451}"/>
              </a:ext>
            </a:extLst>
          </p:cNvPr>
          <p:cNvSpPr txBox="1"/>
          <p:nvPr/>
        </p:nvSpPr>
        <p:spPr>
          <a:xfrm>
            <a:off x="649787" y="1884985"/>
            <a:ext cx="5562600" cy="1815882"/>
          </a:xfrm>
          <a:prstGeom prst="rect">
            <a:avLst/>
          </a:prstGeom>
          <a:solidFill>
            <a:schemeClr val="bg1"/>
          </a:solidFill>
        </p:spPr>
        <p:txBody>
          <a:bodyPr wrap="square" rtlCol="0">
            <a:spAutoFit/>
          </a:bodyPr>
          <a:lstStyle/>
          <a:p>
            <a:r>
              <a:rPr lang="en-US" b="1" dirty="0"/>
              <a:t>STEP 7. </a:t>
            </a:r>
            <a:r>
              <a:rPr lang="en-US" dirty="0"/>
              <a:t>Clean the bearing housing in order to remove all foreign materials that could affect seating of the oil seal. </a:t>
            </a:r>
          </a:p>
          <a:p>
            <a:endParaRPr lang="en-US" dirty="0"/>
          </a:p>
          <a:p>
            <a:r>
              <a:rPr lang="en-US" dirty="0"/>
              <a:t>Photo shows how housing looks before reassembly.</a:t>
            </a:r>
          </a:p>
          <a:p>
            <a:endParaRPr lang="en-US" sz="2400" dirty="0">
              <a:latin typeface="Lato" panose="020F0502020204030203" pitchFamily="34" charset="0"/>
            </a:endParaRPr>
          </a:p>
          <a:p>
            <a:endParaRPr lang="en-US" sz="800" dirty="0">
              <a:latin typeface="Lato" panose="020F0502020204030203" pitchFamily="34" charset="0"/>
            </a:endParaRPr>
          </a:p>
          <a:p>
            <a:pPr lvl="1"/>
            <a:endParaRPr lang="en-US" sz="800" dirty="0">
              <a:latin typeface="Lato" panose="020F0502020204030203" pitchFamily="34" charset="0"/>
            </a:endParaRPr>
          </a:p>
        </p:txBody>
      </p:sp>
      <p:sp>
        <p:nvSpPr>
          <p:cNvPr id="5" name="Title 4">
            <a:extLst>
              <a:ext uri="{FF2B5EF4-FFF2-40B4-BE49-F238E27FC236}">
                <a16:creationId xmlns:a16="http://schemas.microsoft.com/office/drawing/2014/main" id="{CB2A76D5-5CBB-451F-A0DC-FECD12279597}"/>
              </a:ext>
            </a:extLst>
          </p:cNvPr>
          <p:cNvSpPr>
            <a:spLocks noGrp="1"/>
          </p:cNvSpPr>
          <p:nvPr>
            <p:ph type="title"/>
          </p:nvPr>
        </p:nvSpPr>
        <p:spPr/>
        <p:txBody>
          <a:bodyPr/>
          <a:lstStyle/>
          <a:p>
            <a:r>
              <a:rPr lang="en-US" dirty="0"/>
              <a:t>Part 1 –  537-1530-50-0 Tail Shaft Assembly Repair</a:t>
            </a:r>
          </a:p>
        </p:txBody>
      </p:sp>
      <p:sp>
        <p:nvSpPr>
          <p:cNvPr id="2" name="TextBox 1">
            <a:extLst>
              <a:ext uri="{FF2B5EF4-FFF2-40B4-BE49-F238E27FC236}">
                <a16:creationId xmlns:a16="http://schemas.microsoft.com/office/drawing/2014/main" id="{D0DEAA6D-E304-4E9B-9B3D-528FAEC9B3C0}"/>
              </a:ext>
            </a:extLst>
          </p:cNvPr>
          <p:cNvSpPr txBox="1"/>
          <p:nvPr/>
        </p:nvSpPr>
        <p:spPr>
          <a:xfrm>
            <a:off x="457200" y="685800"/>
            <a:ext cx="11277600" cy="646331"/>
          </a:xfrm>
          <a:prstGeom prst="rect">
            <a:avLst/>
          </a:prstGeom>
          <a:noFill/>
        </p:spPr>
        <p:txBody>
          <a:bodyPr wrap="square" rtlCol="0">
            <a:spAutoFit/>
          </a:bodyPr>
          <a:lstStyle/>
          <a:p>
            <a:pPr algn="ctr"/>
            <a:r>
              <a:rPr lang="en-US" sz="3600" dirty="0">
                <a:latin typeface="Lato" panose="020F0502020204030203" pitchFamily="34" charset="0"/>
              </a:rPr>
              <a:t>G Series Tail Shaft Assembly Repair</a:t>
            </a:r>
          </a:p>
        </p:txBody>
      </p:sp>
      <p:pic>
        <p:nvPicPr>
          <p:cNvPr id="3" name="Picture 2">
            <a:extLst>
              <a:ext uri="{FF2B5EF4-FFF2-40B4-BE49-F238E27FC236}">
                <a16:creationId xmlns:a16="http://schemas.microsoft.com/office/drawing/2014/main" id="{19C9361F-E0DD-4AEE-9FBB-B7D26E8F06BB}"/>
              </a:ext>
            </a:extLst>
          </p:cNvPr>
          <p:cNvPicPr>
            <a:picLocks noChangeAspect="1"/>
          </p:cNvPicPr>
          <p:nvPr/>
        </p:nvPicPr>
        <p:blipFill>
          <a:blip r:embed="rId3"/>
          <a:stretch>
            <a:fillRect/>
          </a:stretch>
        </p:blipFill>
        <p:spPr>
          <a:xfrm>
            <a:off x="6553200" y="1459131"/>
            <a:ext cx="3768646" cy="5022250"/>
          </a:xfrm>
          <a:prstGeom prst="rect">
            <a:avLst/>
          </a:prstGeom>
        </p:spPr>
      </p:pic>
      <p:sp>
        <p:nvSpPr>
          <p:cNvPr id="6" name="Rectangle 5">
            <a:extLst>
              <a:ext uri="{FF2B5EF4-FFF2-40B4-BE49-F238E27FC236}">
                <a16:creationId xmlns:a16="http://schemas.microsoft.com/office/drawing/2014/main" id="{8406CFA0-A3E6-482D-8561-EDB8EAB688E5}"/>
              </a:ext>
            </a:extLst>
          </p:cNvPr>
          <p:cNvSpPr/>
          <p:nvPr/>
        </p:nvSpPr>
        <p:spPr>
          <a:xfrm>
            <a:off x="10363200" y="6172200"/>
            <a:ext cx="1676400" cy="64633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 name="Picture 6">
            <a:extLst>
              <a:ext uri="{FF2B5EF4-FFF2-40B4-BE49-F238E27FC236}">
                <a16:creationId xmlns:a16="http://schemas.microsoft.com/office/drawing/2014/main" id="{06EBAEED-A89A-44FF-BE01-7CFD4C60CA09}"/>
              </a:ext>
            </a:extLst>
          </p:cNvPr>
          <p:cNvPicPr>
            <a:picLocks noChangeAspect="1"/>
          </p:cNvPicPr>
          <p:nvPr/>
        </p:nvPicPr>
        <p:blipFill>
          <a:blip r:embed="rId4"/>
          <a:stretch>
            <a:fillRect/>
          </a:stretch>
        </p:blipFill>
        <p:spPr>
          <a:xfrm>
            <a:off x="11201400" y="6248400"/>
            <a:ext cx="939801" cy="583683"/>
          </a:xfrm>
          <a:prstGeom prst="rect">
            <a:avLst/>
          </a:prstGeom>
        </p:spPr>
      </p:pic>
    </p:spTree>
    <p:extLst>
      <p:ext uri="{BB962C8B-B14F-4D97-AF65-F5344CB8AC3E}">
        <p14:creationId xmlns:p14="http://schemas.microsoft.com/office/powerpoint/2010/main" val="396324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2583C63-4076-48F4-8441-E00625870451}"/>
              </a:ext>
            </a:extLst>
          </p:cNvPr>
          <p:cNvSpPr txBox="1"/>
          <p:nvPr/>
        </p:nvSpPr>
        <p:spPr>
          <a:xfrm>
            <a:off x="649787" y="1884985"/>
            <a:ext cx="5562600" cy="3200876"/>
          </a:xfrm>
          <a:prstGeom prst="rect">
            <a:avLst/>
          </a:prstGeom>
          <a:solidFill>
            <a:schemeClr val="bg1"/>
          </a:solidFill>
        </p:spPr>
        <p:txBody>
          <a:bodyPr wrap="square" rtlCol="0">
            <a:spAutoFit/>
          </a:bodyPr>
          <a:lstStyle/>
          <a:p>
            <a:r>
              <a:rPr lang="en-US" dirty="0"/>
              <a:t>STEP 8. Start by installing new oil seal (296-2540-00-0). Place seal on top of the bearing housing and tap down with seal tool or a flat piece of wood. Seal needs to be flush with the top of the bearing cap when properly installed. </a:t>
            </a:r>
          </a:p>
          <a:p>
            <a:endParaRPr lang="en-US" dirty="0"/>
          </a:p>
          <a:p>
            <a:r>
              <a:rPr lang="en-US" dirty="0"/>
              <a:t>Note: Use bearing grease on inside of the seal so that when sliding the housing over the shaft the surface will not be dry. If let dry you could damage the seal.</a:t>
            </a:r>
          </a:p>
          <a:p>
            <a:endParaRPr lang="en-US" sz="2400" dirty="0">
              <a:latin typeface="Lato" panose="020F0502020204030203" pitchFamily="34" charset="0"/>
            </a:endParaRPr>
          </a:p>
          <a:p>
            <a:endParaRPr lang="en-US" sz="800" dirty="0">
              <a:latin typeface="Lato" panose="020F0502020204030203" pitchFamily="34" charset="0"/>
            </a:endParaRPr>
          </a:p>
          <a:p>
            <a:pPr lvl="1"/>
            <a:endParaRPr lang="en-US" sz="800" dirty="0">
              <a:latin typeface="Lato" panose="020F0502020204030203" pitchFamily="34" charset="0"/>
            </a:endParaRPr>
          </a:p>
        </p:txBody>
      </p:sp>
      <p:sp>
        <p:nvSpPr>
          <p:cNvPr id="5" name="Title 4">
            <a:extLst>
              <a:ext uri="{FF2B5EF4-FFF2-40B4-BE49-F238E27FC236}">
                <a16:creationId xmlns:a16="http://schemas.microsoft.com/office/drawing/2014/main" id="{CB2A76D5-5CBB-451F-A0DC-FECD12279597}"/>
              </a:ext>
            </a:extLst>
          </p:cNvPr>
          <p:cNvSpPr>
            <a:spLocks noGrp="1"/>
          </p:cNvSpPr>
          <p:nvPr>
            <p:ph type="title"/>
          </p:nvPr>
        </p:nvSpPr>
        <p:spPr/>
        <p:txBody>
          <a:bodyPr/>
          <a:lstStyle/>
          <a:p>
            <a:r>
              <a:rPr lang="en-US" dirty="0"/>
              <a:t>Part 1 –  537-1530-50-0 Tail Shaft Assembly Repair</a:t>
            </a:r>
          </a:p>
        </p:txBody>
      </p:sp>
      <p:sp>
        <p:nvSpPr>
          <p:cNvPr id="2" name="TextBox 1">
            <a:extLst>
              <a:ext uri="{FF2B5EF4-FFF2-40B4-BE49-F238E27FC236}">
                <a16:creationId xmlns:a16="http://schemas.microsoft.com/office/drawing/2014/main" id="{D0DEAA6D-E304-4E9B-9B3D-528FAEC9B3C0}"/>
              </a:ext>
            </a:extLst>
          </p:cNvPr>
          <p:cNvSpPr txBox="1"/>
          <p:nvPr/>
        </p:nvSpPr>
        <p:spPr>
          <a:xfrm>
            <a:off x="457200" y="685800"/>
            <a:ext cx="11277600" cy="646331"/>
          </a:xfrm>
          <a:prstGeom prst="rect">
            <a:avLst/>
          </a:prstGeom>
          <a:noFill/>
        </p:spPr>
        <p:txBody>
          <a:bodyPr wrap="square" rtlCol="0">
            <a:spAutoFit/>
          </a:bodyPr>
          <a:lstStyle/>
          <a:p>
            <a:pPr algn="ctr"/>
            <a:r>
              <a:rPr lang="en-US" sz="3600" dirty="0">
                <a:latin typeface="Lato" panose="020F0502020204030203" pitchFamily="34" charset="0"/>
              </a:rPr>
              <a:t>G Series Tail Shaft Assembly Repair</a:t>
            </a:r>
          </a:p>
        </p:txBody>
      </p:sp>
      <p:pic>
        <p:nvPicPr>
          <p:cNvPr id="4" name="Picture 3">
            <a:extLst>
              <a:ext uri="{FF2B5EF4-FFF2-40B4-BE49-F238E27FC236}">
                <a16:creationId xmlns:a16="http://schemas.microsoft.com/office/drawing/2014/main" id="{64FA4442-B48A-4EEB-8281-533B7B69FF5D}"/>
              </a:ext>
            </a:extLst>
          </p:cNvPr>
          <p:cNvPicPr>
            <a:picLocks noChangeAspect="1"/>
          </p:cNvPicPr>
          <p:nvPr/>
        </p:nvPicPr>
        <p:blipFill>
          <a:blip r:embed="rId3"/>
          <a:stretch>
            <a:fillRect/>
          </a:stretch>
        </p:blipFill>
        <p:spPr>
          <a:xfrm>
            <a:off x="6514144" y="1459131"/>
            <a:ext cx="3662789" cy="4881181"/>
          </a:xfrm>
          <a:prstGeom prst="rect">
            <a:avLst/>
          </a:prstGeom>
        </p:spPr>
      </p:pic>
      <p:sp>
        <p:nvSpPr>
          <p:cNvPr id="6" name="Rectangle 5">
            <a:extLst>
              <a:ext uri="{FF2B5EF4-FFF2-40B4-BE49-F238E27FC236}">
                <a16:creationId xmlns:a16="http://schemas.microsoft.com/office/drawing/2014/main" id="{24EBB9F0-2B28-4424-8E69-04CD94F16C56}"/>
              </a:ext>
            </a:extLst>
          </p:cNvPr>
          <p:cNvSpPr/>
          <p:nvPr/>
        </p:nvSpPr>
        <p:spPr>
          <a:xfrm>
            <a:off x="10363200" y="6172200"/>
            <a:ext cx="1676400" cy="64633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 name="Picture 6">
            <a:extLst>
              <a:ext uri="{FF2B5EF4-FFF2-40B4-BE49-F238E27FC236}">
                <a16:creationId xmlns:a16="http://schemas.microsoft.com/office/drawing/2014/main" id="{16A5AAC0-4CEB-4876-9912-F6476B852E09}"/>
              </a:ext>
            </a:extLst>
          </p:cNvPr>
          <p:cNvPicPr>
            <a:picLocks noChangeAspect="1"/>
          </p:cNvPicPr>
          <p:nvPr/>
        </p:nvPicPr>
        <p:blipFill>
          <a:blip r:embed="rId4"/>
          <a:stretch>
            <a:fillRect/>
          </a:stretch>
        </p:blipFill>
        <p:spPr>
          <a:xfrm>
            <a:off x="11201400" y="6248400"/>
            <a:ext cx="939801" cy="583683"/>
          </a:xfrm>
          <a:prstGeom prst="rect">
            <a:avLst/>
          </a:prstGeom>
        </p:spPr>
      </p:pic>
    </p:spTree>
    <p:extLst>
      <p:ext uri="{BB962C8B-B14F-4D97-AF65-F5344CB8AC3E}">
        <p14:creationId xmlns:p14="http://schemas.microsoft.com/office/powerpoint/2010/main" val="342834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2583C63-4076-48F4-8441-E00625870451}"/>
              </a:ext>
            </a:extLst>
          </p:cNvPr>
          <p:cNvSpPr txBox="1"/>
          <p:nvPr/>
        </p:nvSpPr>
        <p:spPr>
          <a:xfrm>
            <a:off x="649787" y="1884985"/>
            <a:ext cx="5562600" cy="3200876"/>
          </a:xfrm>
          <a:prstGeom prst="rect">
            <a:avLst/>
          </a:prstGeom>
          <a:solidFill>
            <a:schemeClr val="bg1"/>
          </a:solidFill>
        </p:spPr>
        <p:txBody>
          <a:bodyPr wrap="square" rtlCol="0">
            <a:spAutoFit/>
          </a:bodyPr>
          <a:lstStyle/>
          <a:p>
            <a:r>
              <a:rPr lang="en-US" b="1" dirty="0"/>
              <a:t>STEP 9. </a:t>
            </a:r>
            <a:r>
              <a:rPr lang="en-US" dirty="0"/>
              <a:t>Start by installing new oil seal (296-2540-00-0). Place seal on top of the bearing housing and tap down with seal tool or a flat piece of wood. Seal needs to be flush with the top of the bearing cap when properly installed. </a:t>
            </a:r>
          </a:p>
          <a:p>
            <a:endParaRPr lang="en-US" dirty="0"/>
          </a:p>
          <a:p>
            <a:r>
              <a:rPr lang="en-US" b="1" dirty="0"/>
              <a:t>Note:</a:t>
            </a:r>
            <a:r>
              <a:rPr lang="en-US" dirty="0"/>
              <a:t> Use bearing grease on inside of the seal so that when sliding the housing over the shaft the surface will not be dry. If let dry you could damage the seal.</a:t>
            </a:r>
          </a:p>
          <a:p>
            <a:endParaRPr lang="en-US" sz="2400" dirty="0">
              <a:latin typeface="Lato" panose="020F0502020204030203" pitchFamily="34" charset="0"/>
            </a:endParaRPr>
          </a:p>
          <a:p>
            <a:endParaRPr lang="en-US" sz="800" dirty="0">
              <a:latin typeface="Lato" panose="020F0502020204030203" pitchFamily="34" charset="0"/>
            </a:endParaRPr>
          </a:p>
          <a:p>
            <a:pPr lvl="1"/>
            <a:endParaRPr lang="en-US" sz="800" dirty="0">
              <a:latin typeface="Lato" panose="020F0502020204030203" pitchFamily="34" charset="0"/>
            </a:endParaRPr>
          </a:p>
        </p:txBody>
      </p:sp>
      <p:sp>
        <p:nvSpPr>
          <p:cNvPr id="5" name="Title 4">
            <a:extLst>
              <a:ext uri="{FF2B5EF4-FFF2-40B4-BE49-F238E27FC236}">
                <a16:creationId xmlns:a16="http://schemas.microsoft.com/office/drawing/2014/main" id="{CB2A76D5-5CBB-451F-A0DC-FECD12279597}"/>
              </a:ext>
            </a:extLst>
          </p:cNvPr>
          <p:cNvSpPr>
            <a:spLocks noGrp="1"/>
          </p:cNvSpPr>
          <p:nvPr>
            <p:ph type="title"/>
          </p:nvPr>
        </p:nvSpPr>
        <p:spPr/>
        <p:txBody>
          <a:bodyPr/>
          <a:lstStyle/>
          <a:p>
            <a:r>
              <a:rPr lang="en-US" dirty="0"/>
              <a:t>Part 1 –  537-1530-50-0 Tail Shaft Assembly Repair</a:t>
            </a:r>
          </a:p>
        </p:txBody>
      </p:sp>
      <p:sp>
        <p:nvSpPr>
          <p:cNvPr id="2" name="TextBox 1">
            <a:extLst>
              <a:ext uri="{FF2B5EF4-FFF2-40B4-BE49-F238E27FC236}">
                <a16:creationId xmlns:a16="http://schemas.microsoft.com/office/drawing/2014/main" id="{D0DEAA6D-E304-4E9B-9B3D-528FAEC9B3C0}"/>
              </a:ext>
            </a:extLst>
          </p:cNvPr>
          <p:cNvSpPr txBox="1"/>
          <p:nvPr/>
        </p:nvSpPr>
        <p:spPr>
          <a:xfrm>
            <a:off x="457200" y="685800"/>
            <a:ext cx="11277600" cy="646331"/>
          </a:xfrm>
          <a:prstGeom prst="rect">
            <a:avLst/>
          </a:prstGeom>
          <a:noFill/>
        </p:spPr>
        <p:txBody>
          <a:bodyPr wrap="square" rtlCol="0">
            <a:spAutoFit/>
          </a:bodyPr>
          <a:lstStyle/>
          <a:p>
            <a:pPr algn="ctr"/>
            <a:r>
              <a:rPr lang="en-US" sz="3600" dirty="0">
                <a:latin typeface="Lato" panose="020F0502020204030203" pitchFamily="34" charset="0"/>
              </a:rPr>
              <a:t>G Series Tail Shaft Assembly Repair</a:t>
            </a:r>
          </a:p>
        </p:txBody>
      </p:sp>
      <p:pic>
        <p:nvPicPr>
          <p:cNvPr id="4" name="Picture 3">
            <a:extLst>
              <a:ext uri="{FF2B5EF4-FFF2-40B4-BE49-F238E27FC236}">
                <a16:creationId xmlns:a16="http://schemas.microsoft.com/office/drawing/2014/main" id="{64FA4442-B48A-4EEB-8281-533B7B69FF5D}"/>
              </a:ext>
            </a:extLst>
          </p:cNvPr>
          <p:cNvPicPr>
            <a:picLocks noChangeAspect="1"/>
          </p:cNvPicPr>
          <p:nvPr/>
        </p:nvPicPr>
        <p:blipFill>
          <a:blip r:embed="rId3"/>
          <a:stretch>
            <a:fillRect/>
          </a:stretch>
        </p:blipFill>
        <p:spPr>
          <a:xfrm>
            <a:off x="6514144" y="1459131"/>
            <a:ext cx="3662789" cy="4881181"/>
          </a:xfrm>
          <a:prstGeom prst="rect">
            <a:avLst/>
          </a:prstGeom>
        </p:spPr>
      </p:pic>
      <p:sp>
        <p:nvSpPr>
          <p:cNvPr id="6" name="Rectangle 5">
            <a:extLst>
              <a:ext uri="{FF2B5EF4-FFF2-40B4-BE49-F238E27FC236}">
                <a16:creationId xmlns:a16="http://schemas.microsoft.com/office/drawing/2014/main" id="{33F16F3F-30BF-4247-B9D0-956F4E7F17BD}"/>
              </a:ext>
            </a:extLst>
          </p:cNvPr>
          <p:cNvSpPr/>
          <p:nvPr/>
        </p:nvSpPr>
        <p:spPr>
          <a:xfrm>
            <a:off x="10363200" y="6172200"/>
            <a:ext cx="1676400" cy="64633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 name="Picture 6">
            <a:extLst>
              <a:ext uri="{FF2B5EF4-FFF2-40B4-BE49-F238E27FC236}">
                <a16:creationId xmlns:a16="http://schemas.microsoft.com/office/drawing/2014/main" id="{3AF71C5F-E2BF-48D8-95D0-F27541A28E50}"/>
              </a:ext>
            </a:extLst>
          </p:cNvPr>
          <p:cNvPicPr>
            <a:picLocks noChangeAspect="1"/>
          </p:cNvPicPr>
          <p:nvPr/>
        </p:nvPicPr>
        <p:blipFill>
          <a:blip r:embed="rId4"/>
          <a:stretch>
            <a:fillRect/>
          </a:stretch>
        </p:blipFill>
        <p:spPr>
          <a:xfrm>
            <a:off x="11201400" y="6248400"/>
            <a:ext cx="939801" cy="583683"/>
          </a:xfrm>
          <a:prstGeom prst="rect">
            <a:avLst/>
          </a:prstGeom>
        </p:spPr>
      </p:pic>
    </p:spTree>
    <p:extLst>
      <p:ext uri="{BB962C8B-B14F-4D97-AF65-F5344CB8AC3E}">
        <p14:creationId xmlns:p14="http://schemas.microsoft.com/office/powerpoint/2010/main" val="213285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2583C63-4076-48F4-8441-E00625870451}"/>
              </a:ext>
            </a:extLst>
          </p:cNvPr>
          <p:cNvSpPr txBox="1"/>
          <p:nvPr/>
        </p:nvSpPr>
        <p:spPr>
          <a:xfrm>
            <a:off x="609600" y="1554798"/>
            <a:ext cx="5562600" cy="3477875"/>
          </a:xfrm>
          <a:prstGeom prst="rect">
            <a:avLst/>
          </a:prstGeom>
          <a:solidFill>
            <a:schemeClr val="bg1"/>
          </a:solidFill>
        </p:spPr>
        <p:txBody>
          <a:bodyPr wrap="square" rtlCol="0">
            <a:spAutoFit/>
          </a:bodyPr>
          <a:lstStyle/>
          <a:p>
            <a:r>
              <a:rPr lang="en-US" b="1" dirty="0"/>
              <a:t>STEP 10. </a:t>
            </a:r>
            <a:r>
              <a:rPr lang="en-US" dirty="0"/>
              <a:t>Install the 214KG bearing (250-0214-00-0) either new or reuse the old bearing. Best to use a press for an even </a:t>
            </a:r>
          </a:p>
          <a:p>
            <a:endParaRPr lang="en-US" dirty="0"/>
          </a:p>
          <a:p>
            <a:r>
              <a:rPr lang="en-US" b="1" dirty="0"/>
              <a:t>Hale Recommends that this bearing always be replaced since a bearing pusher was used to remove, which could have caused damage to the bearing. </a:t>
            </a:r>
          </a:p>
          <a:p>
            <a:r>
              <a:rPr lang="en-US" b="1" dirty="0"/>
              <a:t>If reusing the old bearing make sure it spins freely, doesn’t bind or have damage to the rollers. If damaged replacement is required. </a:t>
            </a:r>
          </a:p>
          <a:p>
            <a:endParaRPr lang="en-US" sz="2400" dirty="0">
              <a:latin typeface="Lato" panose="020F0502020204030203" pitchFamily="34" charset="0"/>
            </a:endParaRPr>
          </a:p>
          <a:p>
            <a:endParaRPr lang="en-US" sz="800" dirty="0">
              <a:latin typeface="Lato" panose="020F0502020204030203" pitchFamily="34" charset="0"/>
            </a:endParaRPr>
          </a:p>
          <a:p>
            <a:pPr lvl="1"/>
            <a:endParaRPr lang="en-US" sz="800" dirty="0">
              <a:latin typeface="Lato" panose="020F0502020204030203" pitchFamily="34" charset="0"/>
            </a:endParaRPr>
          </a:p>
        </p:txBody>
      </p:sp>
      <p:sp>
        <p:nvSpPr>
          <p:cNvPr id="5" name="Title 4">
            <a:extLst>
              <a:ext uri="{FF2B5EF4-FFF2-40B4-BE49-F238E27FC236}">
                <a16:creationId xmlns:a16="http://schemas.microsoft.com/office/drawing/2014/main" id="{CB2A76D5-5CBB-451F-A0DC-FECD12279597}"/>
              </a:ext>
            </a:extLst>
          </p:cNvPr>
          <p:cNvSpPr>
            <a:spLocks noGrp="1"/>
          </p:cNvSpPr>
          <p:nvPr>
            <p:ph type="title"/>
          </p:nvPr>
        </p:nvSpPr>
        <p:spPr/>
        <p:txBody>
          <a:bodyPr/>
          <a:lstStyle/>
          <a:p>
            <a:r>
              <a:rPr lang="en-US" dirty="0"/>
              <a:t>Part 1 –  537-1530-50-0 Tail Shaft Assembly Repair</a:t>
            </a:r>
          </a:p>
        </p:txBody>
      </p:sp>
      <p:sp>
        <p:nvSpPr>
          <p:cNvPr id="2" name="TextBox 1">
            <a:extLst>
              <a:ext uri="{FF2B5EF4-FFF2-40B4-BE49-F238E27FC236}">
                <a16:creationId xmlns:a16="http://schemas.microsoft.com/office/drawing/2014/main" id="{D0DEAA6D-E304-4E9B-9B3D-528FAEC9B3C0}"/>
              </a:ext>
            </a:extLst>
          </p:cNvPr>
          <p:cNvSpPr txBox="1"/>
          <p:nvPr/>
        </p:nvSpPr>
        <p:spPr>
          <a:xfrm>
            <a:off x="457200" y="685800"/>
            <a:ext cx="11277600" cy="646331"/>
          </a:xfrm>
          <a:prstGeom prst="rect">
            <a:avLst/>
          </a:prstGeom>
          <a:noFill/>
        </p:spPr>
        <p:txBody>
          <a:bodyPr wrap="square" rtlCol="0">
            <a:spAutoFit/>
          </a:bodyPr>
          <a:lstStyle/>
          <a:p>
            <a:pPr algn="ctr"/>
            <a:r>
              <a:rPr lang="en-US" sz="3600" dirty="0">
                <a:latin typeface="Lato" panose="020F0502020204030203" pitchFamily="34" charset="0"/>
              </a:rPr>
              <a:t>G Series Tail Shaft Assembly Repair</a:t>
            </a:r>
          </a:p>
        </p:txBody>
      </p:sp>
      <p:pic>
        <p:nvPicPr>
          <p:cNvPr id="2050" name="Picture 13">
            <a:extLst>
              <a:ext uri="{FF2B5EF4-FFF2-40B4-BE49-F238E27FC236}">
                <a16:creationId xmlns:a16="http://schemas.microsoft.com/office/drawing/2014/main" id="{9ED20FCD-1FFF-4B96-A52B-4015CDA37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459131"/>
            <a:ext cx="3657600" cy="4876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CA219DA-F0B0-4DC6-B96D-0A85F1C6C27C}"/>
              </a:ext>
            </a:extLst>
          </p:cNvPr>
          <p:cNvSpPr/>
          <p:nvPr/>
        </p:nvSpPr>
        <p:spPr>
          <a:xfrm>
            <a:off x="10515600" y="6335931"/>
            <a:ext cx="1524000" cy="4826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 name="Picture 6">
            <a:extLst>
              <a:ext uri="{FF2B5EF4-FFF2-40B4-BE49-F238E27FC236}">
                <a16:creationId xmlns:a16="http://schemas.microsoft.com/office/drawing/2014/main" id="{22EA4F79-DDDD-4A0F-BFBE-109D02E51960}"/>
              </a:ext>
            </a:extLst>
          </p:cNvPr>
          <p:cNvPicPr>
            <a:picLocks noChangeAspect="1"/>
          </p:cNvPicPr>
          <p:nvPr/>
        </p:nvPicPr>
        <p:blipFill>
          <a:blip r:embed="rId4"/>
          <a:stretch>
            <a:fillRect/>
          </a:stretch>
        </p:blipFill>
        <p:spPr>
          <a:xfrm>
            <a:off x="11201400" y="6248400"/>
            <a:ext cx="939801" cy="583683"/>
          </a:xfrm>
          <a:prstGeom prst="rect">
            <a:avLst/>
          </a:prstGeom>
        </p:spPr>
      </p:pic>
    </p:spTree>
    <p:extLst>
      <p:ext uri="{BB962C8B-B14F-4D97-AF65-F5344CB8AC3E}">
        <p14:creationId xmlns:p14="http://schemas.microsoft.com/office/powerpoint/2010/main" val="53747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2583C63-4076-48F4-8441-E00625870451}"/>
              </a:ext>
            </a:extLst>
          </p:cNvPr>
          <p:cNvSpPr txBox="1"/>
          <p:nvPr/>
        </p:nvSpPr>
        <p:spPr>
          <a:xfrm>
            <a:off x="649787" y="1884985"/>
            <a:ext cx="5562600" cy="1169551"/>
          </a:xfrm>
          <a:prstGeom prst="rect">
            <a:avLst/>
          </a:prstGeom>
          <a:solidFill>
            <a:schemeClr val="bg1"/>
          </a:solidFill>
        </p:spPr>
        <p:txBody>
          <a:bodyPr wrap="square" rtlCol="0">
            <a:spAutoFit/>
          </a:bodyPr>
          <a:lstStyle/>
          <a:p>
            <a:r>
              <a:rPr lang="en-US" dirty="0"/>
              <a:t>Photo shows how the assembly should look after installation of the first bearing.</a:t>
            </a:r>
          </a:p>
          <a:p>
            <a:endParaRPr lang="en-US" dirty="0"/>
          </a:p>
          <a:p>
            <a:endParaRPr lang="en-US" sz="800" dirty="0">
              <a:latin typeface="Lato" panose="020F0502020204030203" pitchFamily="34" charset="0"/>
            </a:endParaRPr>
          </a:p>
          <a:p>
            <a:pPr lvl="1"/>
            <a:endParaRPr lang="en-US" sz="800" dirty="0">
              <a:latin typeface="Lato" panose="020F0502020204030203" pitchFamily="34" charset="0"/>
            </a:endParaRPr>
          </a:p>
        </p:txBody>
      </p:sp>
      <p:sp>
        <p:nvSpPr>
          <p:cNvPr id="5" name="Title 4">
            <a:extLst>
              <a:ext uri="{FF2B5EF4-FFF2-40B4-BE49-F238E27FC236}">
                <a16:creationId xmlns:a16="http://schemas.microsoft.com/office/drawing/2014/main" id="{CB2A76D5-5CBB-451F-A0DC-FECD12279597}"/>
              </a:ext>
            </a:extLst>
          </p:cNvPr>
          <p:cNvSpPr>
            <a:spLocks noGrp="1"/>
          </p:cNvSpPr>
          <p:nvPr>
            <p:ph type="title"/>
          </p:nvPr>
        </p:nvSpPr>
        <p:spPr/>
        <p:txBody>
          <a:bodyPr/>
          <a:lstStyle/>
          <a:p>
            <a:r>
              <a:rPr lang="en-US" dirty="0"/>
              <a:t>Part 1 –  537-1530-50-0 Tail Shaft Assembly Repair</a:t>
            </a:r>
          </a:p>
        </p:txBody>
      </p:sp>
      <p:sp>
        <p:nvSpPr>
          <p:cNvPr id="2" name="TextBox 1">
            <a:extLst>
              <a:ext uri="{FF2B5EF4-FFF2-40B4-BE49-F238E27FC236}">
                <a16:creationId xmlns:a16="http://schemas.microsoft.com/office/drawing/2014/main" id="{D0DEAA6D-E304-4E9B-9B3D-528FAEC9B3C0}"/>
              </a:ext>
            </a:extLst>
          </p:cNvPr>
          <p:cNvSpPr txBox="1"/>
          <p:nvPr/>
        </p:nvSpPr>
        <p:spPr>
          <a:xfrm>
            <a:off x="457200" y="685800"/>
            <a:ext cx="11277600" cy="646331"/>
          </a:xfrm>
          <a:prstGeom prst="rect">
            <a:avLst/>
          </a:prstGeom>
          <a:noFill/>
        </p:spPr>
        <p:txBody>
          <a:bodyPr wrap="square" rtlCol="0">
            <a:spAutoFit/>
          </a:bodyPr>
          <a:lstStyle/>
          <a:p>
            <a:pPr algn="ctr"/>
            <a:r>
              <a:rPr lang="en-US" sz="3600" dirty="0">
                <a:latin typeface="Lato" panose="020F0502020204030203" pitchFamily="34" charset="0"/>
              </a:rPr>
              <a:t>G Series Tail Shaft Assembly Repair</a:t>
            </a:r>
          </a:p>
        </p:txBody>
      </p:sp>
      <p:pic>
        <p:nvPicPr>
          <p:cNvPr id="3" name="Picture 2">
            <a:extLst>
              <a:ext uri="{FF2B5EF4-FFF2-40B4-BE49-F238E27FC236}">
                <a16:creationId xmlns:a16="http://schemas.microsoft.com/office/drawing/2014/main" id="{BF5C677B-113D-4C09-A95C-6F014D41ECF6}"/>
              </a:ext>
            </a:extLst>
          </p:cNvPr>
          <p:cNvPicPr>
            <a:picLocks noChangeAspect="1"/>
          </p:cNvPicPr>
          <p:nvPr/>
        </p:nvPicPr>
        <p:blipFill>
          <a:blip r:embed="rId3"/>
          <a:stretch>
            <a:fillRect/>
          </a:stretch>
        </p:blipFill>
        <p:spPr>
          <a:xfrm>
            <a:off x="6572664" y="1676400"/>
            <a:ext cx="3585876" cy="4778683"/>
          </a:xfrm>
          <a:prstGeom prst="rect">
            <a:avLst/>
          </a:prstGeom>
        </p:spPr>
      </p:pic>
      <p:sp>
        <p:nvSpPr>
          <p:cNvPr id="6" name="Rectangle 5">
            <a:extLst>
              <a:ext uri="{FF2B5EF4-FFF2-40B4-BE49-F238E27FC236}">
                <a16:creationId xmlns:a16="http://schemas.microsoft.com/office/drawing/2014/main" id="{75F395BD-468C-4709-919B-783C371581F1}"/>
              </a:ext>
            </a:extLst>
          </p:cNvPr>
          <p:cNvSpPr/>
          <p:nvPr/>
        </p:nvSpPr>
        <p:spPr>
          <a:xfrm>
            <a:off x="10363200" y="6172200"/>
            <a:ext cx="1676400" cy="64633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 name="Picture 6">
            <a:extLst>
              <a:ext uri="{FF2B5EF4-FFF2-40B4-BE49-F238E27FC236}">
                <a16:creationId xmlns:a16="http://schemas.microsoft.com/office/drawing/2014/main" id="{A7ED46C6-F17A-437E-9903-4E11E8BDE4E9}"/>
              </a:ext>
            </a:extLst>
          </p:cNvPr>
          <p:cNvPicPr>
            <a:picLocks noChangeAspect="1"/>
          </p:cNvPicPr>
          <p:nvPr/>
        </p:nvPicPr>
        <p:blipFill>
          <a:blip r:embed="rId4"/>
          <a:stretch>
            <a:fillRect/>
          </a:stretch>
        </p:blipFill>
        <p:spPr>
          <a:xfrm>
            <a:off x="11201400" y="6248400"/>
            <a:ext cx="939801" cy="583683"/>
          </a:xfrm>
          <a:prstGeom prst="rect">
            <a:avLst/>
          </a:prstGeom>
        </p:spPr>
      </p:pic>
    </p:spTree>
    <p:extLst>
      <p:ext uri="{BB962C8B-B14F-4D97-AF65-F5344CB8AC3E}">
        <p14:creationId xmlns:p14="http://schemas.microsoft.com/office/powerpoint/2010/main" val="340565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2583C63-4076-48F4-8441-E00625870451}"/>
              </a:ext>
            </a:extLst>
          </p:cNvPr>
          <p:cNvSpPr txBox="1"/>
          <p:nvPr/>
        </p:nvSpPr>
        <p:spPr>
          <a:xfrm>
            <a:off x="649787" y="1884985"/>
            <a:ext cx="5562600" cy="2369880"/>
          </a:xfrm>
          <a:prstGeom prst="rect">
            <a:avLst/>
          </a:prstGeom>
          <a:solidFill>
            <a:schemeClr val="bg1"/>
          </a:solidFill>
        </p:spPr>
        <p:txBody>
          <a:bodyPr wrap="square" rtlCol="0">
            <a:spAutoFit/>
          </a:bodyPr>
          <a:lstStyle/>
          <a:p>
            <a:r>
              <a:rPr lang="en-US" dirty="0"/>
              <a:t>STEP 11. Install all the three snap rings - 2 pcs. 077-2750-01-0 on shaft and 077-5000-00-0 in the bearing housing groove. You can reuse the old snap rings but make sure that they are not stretched or damaged. If damage is found purchase replacements. </a:t>
            </a:r>
          </a:p>
          <a:p>
            <a:endParaRPr lang="en-US" dirty="0"/>
          </a:p>
          <a:p>
            <a:endParaRPr lang="en-US" sz="2400" dirty="0">
              <a:latin typeface="Lato" panose="020F0502020204030203" pitchFamily="34" charset="0"/>
            </a:endParaRPr>
          </a:p>
          <a:p>
            <a:endParaRPr lang="en-US" sz="800" dirty="0">
              <a:latin typeface="Lato" panose="020F0502020204030203" pitchFamily="34" charset="0"/>
            </a:endParaRPr>
          </a:p>
          <a:p>
            <a:pPr lvl="1"/>
            <a:endParaRPr lang="en-US" sz="800" dirty="0">
              <a:latin typeface="Lato" panose="020F0502020204030203" pitchFamily="34" charset="0"/>
            </a:endParaRPr>
          </a:p>
        </p:txBody>
      </p:sp>
      <p:sp>
        <p:nvSpPr>
          <p:cNvPr id="5" name="Title 4">
            <a:extLst>
              <a:ext uri="{FF2B5EF4-FFF2-40B4-BE49-F238E27FC236}">
                <a16:creationId xmlns:a16="http://schemas.microsoft.com/office/drawing/2014/main" id="{CB2A76D5-5CBB-451F-A0DC-FECD12279597}"/>
              </a:ext>
            </a:extLst>
          </p:cNvPr>
          <p:cNvSpPr>
            <a:spLocks noGrp="1"/>
          </p:cNvSpPr>
          <p:nvPr>
            <p:ph type="title"/>
          </p:nvPr>
        </p:nvSpPr>
        <p:spPr/>
        <p:txBody>
          <a:bodyPr/>
          <a:lstStyle/>
          <a:p>
            <a:r>
              <a:rPr lang="en-US" dirty="0"/>
              <a:t>Part 1 –  537-1530-50-0 Tail Shaft Assembly Repair</a:t>
            </a:r>
          </a:p>
        </p:txBody>
      </p:sp>
      <p:sp>
        <p:nvSpPr>
          <p:cNvPr id="2" name="TextBox 1">
            <a:extLst>
              <a:ext uri="{FF2B5EF4-FFF2-40B4-BE49-F238E27FC236}">
                <a16:creationId xmlns:a16="http://schemas.microsoft.com/office/drawing/2014/main" id="{D0DEAA6D-E304-4E9B-9B3D-528FAEC9B3C0}"/>
              </a:ext>
            </a:extLst>
          </p:cNvPr>
          <p:cNvSpPr txBox="1"/>
          <p:nvPr/>
        </p:nvSpPr>
        <p:spPr>
          <a:xfrm>
            <a:off x="457200" y="685800"/>
            <a:ext cx="11277600" cy="646331"/>
          </a:xfrm>
          <a:prstGeom prst="rect">
            <a:avLst/>
          </a:prstGeom>
          <a:noFill/>
        </p:spPr>
        <p:txBody>
          <a:bodyPr wrap="square" rtlCol="0">
            <a:spAutoFit/>
          </a:bodyPr>
          <a:lstStyle/>
          <a:p>
            <a:pPr algn="ctr"/>
            <a:r>
              <a:rPr lang="en-US" sz="3600" dirty="0">
                <a:latin typeface="Lato" panose="020F0502020204030203" pitchFamily="34" charset="0"/>
              </a:rPr>
              <a:t>G Series Tail Shaft Assembly Repair</a:t>
            </a:r>
          </a:p>
        </p:txBody>
      </p:sp>
      <p:pic>
        <p:nvPicPr>
          <p:cNvPr id="3074" name="Picture 15">
            <a:extLst>
              <a:ext uri="{FF2B5EF4-FFF2-40B4-BE49-F238E27FC236}">
                <a16:creationId xmlns:a16="http://schemas.microsoft.com/office/drawing/2014/main" id="{284FADE5-773C-431A-B11B-2119CEF56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606551"/>
            <a:ext cx="3424237" cy="45656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F3DB243-C5D6-439E-A808-4A78147CF856}"/>
              </a:ext>
            </a:extLst>
          </p:cNvPr>
          <p:cNvSpPr/>
          <p:nvPr/>
        </p:nvSpPr>
        <p:spPr>
          <a:xfrm>
            <a:off x="10363200" y="6172200"/>
            <a:ext cx="1676400" cy="64633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 name="Picture 6">
            <a:extLst>
              <a:ext uri="{FF2B5EF4-FFF2-40B4-BE49-F238E27FC236}">
                <a16:creationId xmlns:a16="http://schemas.microsoft.com/office/drawing/2014/main" id="{F08EFDC1-E74E-4CFE-9F20-A84CADA522F8}"/>
              </a:ext>
            </a:extLst>
          </p:cNvPr>
          <p:cNvPicPr>
            <a:picLocks noChangeAspect="1"/>
          </p:cNvPicPr>
          <p:nvPr/>
        </p:nvPicPr>
        <p:blipFill>
          <a:blip r:embed="rId4"/>
          <a:stretch>
            <a:fillRect/>
          </a:stretch>
        </p:blipFill>
        <p:spPr>
          <a:xfrm>
            <a:off x="11201400" y="6248400"/>
            <a:ext cx="939801" cy="583683"/>
          </a:xfrm>
          <a:prstGeom prst="rect">
            <a:avLst/>
          </a:prstGeom>
        </p:spPr>
      </p:pic>
    </p:spTree>
    <p:extLst>
      <p:ext uri="{BB962C8B-B14F-4D97-AF65-F5344CB8AC3E}">
        <p14:creationId xmlns:p14="http://schemas.microsoft.com/office/powerpoint/2010/main" val="20669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2583C63-4076-48F4-8441-E00625870451}"/>
              </a:ext>
            </a:extLst>
          </p:cNvPr>
          <p:cNvSpPr txBox="1"/>
          <p:nvPr/>
        </p:nvSpPr>
        <p:spPr>
          <a:xfrm>
            <a:off x="649787" y="1884985"/>
            <a:ext cx="5562600" cy="4585871"/>
          </a:xfrm>
          <a:prstGeom prst="rect">
            <a:avLst/>
          </a:prstGeom>
          <a:solidFill>
            <a:schemeClr val="bg1"/>
          </a:solidFill>
        </p:spPr>
        <p:txBody>
          <a:bodyPr wrap="square" rtlCol="0">
            <a:spAutoFit/>
          </a:bodyPr>
          <a:lstStyle/>
          <a:p>
            <a:r>
              <a:rPr lang="en-US" dirty="0"/>
              <a:t>STEP 12. Install the 214KG bearing (250-0214-06-0) either new or reuse the old bearing removed from step 3. If reusing the old bearing make sure it spins freely, doesn’t bind or have damage to the rollers. If damaged replace with new. </a:t>
            </a:r>
          </a:p>
          <a:p>
            <a:endParaRPr lang="en-US" dirty="0"/>
          </a:p>
          <a:p>
            <a:r>
              <a:rPr lang="en-US" dirty="0"/>
              <a:t>Note: Use bearing pusher or tool or 3” PVC with a clean straight edge that sits evenly on the bearing fits over the shaft. Ensure the inside diameter of tool is larger than the shaft splines so as not to damage the teeth of shaft. </a:t>
            </a:r>
          </a:p>
          <a:p>
            <a:endParaRPr lang="en-US" dirty="0"/>
          </a:p>
          <a:p>
            <a:r>
              <a:rPr lang="en-US" dirty="0"/>
              <a:t>Suggestion: Using a bearing pusher that contacts both the inner and outer races on the bearing will provide the best results.</a:t>
            </a:r>
          </a:p>
          <a:p>
            <a:endParaRPr lang="en-US" sz="2400" dirty="0">
              <a:latin typeface="Lato" panose="020F0502020204030203" pitchFamily="34" charset="0"/>
            </a:endParaRPr>
          </a:p>
          <a:p>
            <a:endParaRPr lang="en-US" sz="800" dirty="0">
              <a:latin typeface="Lato" panose="020F0502020204030203" pitchFamily="34" charset="0"/>
            </a:endParaRPr>
          </a:p>
          <a:p>
            <a:pPr lvl="1"/>
            <a:endParaRPr lang="en-US" sz="800" dirty="0">
              <a:latin typeface="Lato" panose="020F0502020204030203" pitchFamily="34" charset="0"/>
            </a:endParaRPr>
          </a:p>
        </p:txBody>
      </p:sp>
      <p:sp>
        <p:nvSpPr>
          <p:cNvPr id="5" name="Title 4">
            <a:extLst>
              <a:ext uri="{FF2B5EF4-FFF2-40B4-BE49-F238E27FC236}">
                <a16:creationId xmlns:a16="http://schemas.microsoft.com/office/drawing/2014/main" id="{CB2A76D5-5CBB-451F-A0DC-FECD12279597}"/>
              </a:ext>
            </a:extLst>
          </p:cNvPr>
          <p:cNvSpPr>
            <a:spLocks noGrp="1"/>
          </p:cNvSpPr>
          <p:nvPr>
            <p:ph type="title"/>
          </p:nvPr>
        </p:nvSpPr>
        <p:spPr/>
        <p:txBody>
          <a:bodyPr/>
          <a:lstStyle/>
          <a:p>
            <a:r>
              <a:rPr lang="en-US" dirty="0"/>
              <a:t>Part 1 –  537-1530-50-0 Tail Shaft Assembly Repair</a:t>
            </a:r>
          </a:p>
        </p:txBody>
      </p:sp>
      <p:sp>
        <p:nvSpPr>
          <p:cNvPr id="2" name="TextBox 1">
            <a:extLst>
              <a:ext uri="{FF2B5EF4-FFF2-40B4-BE49-F238E27FC236}">
                <a16:creationId xmlns:a16="http://schemas.microsoft.com/office/drawing/2014/main" id="{D0DEAA6D-E304-4E9B-9B3D-528FAEC9B3C0}"/>
              </a:ext>
            </a:extLst>
          </p:cNvPr>
          <p:cNvSpPr txBox="1"/>
          <p:nvPr/>
        </p:nvSpPr>
        <p:spPr>
          <a:xfrm>
            <a:off x="457200" y="685800"/>
            <a:ext cx="11277600" cy="646331"/>
          </a:xfrm>
          <a:prstGeom prst="rect">
            <a:avLst/>
          </a:prstGeom>
          <a:noFill/>
        </p:spPr>
        <p:txBody>
          <a:bodyPr wrap="square" rtlCol="0">
            <a:spAutoFit/>
          </a:bodyPr>
          <a:lstStyle/>
          <a:p>
            <a:pPr algn="ctr"/>
            <a:r>
              <a:rPr lang="en-US" sz="3600" dirty="0">
                <a:latin typeface="Lato" panose="020F0502020204030203" pitchFamily="34" charset="0"/>
              </a:rPr>
              <a:t>G Series Tail Shaft Assembly Repair</a:t>
            </a:r>
          </a:p>
        </p:txBody>
      </p:sp>
      <p:pic>
        <p:nvPicPr>
          <p:cNvPr id="2050" name="Picture 13">
            <a:extLst>
              <a:ext uri="{FF2B5EF4-FFF2-40B4-BE49-F238E27FC236}">
                <a16:creationId xmlns:a16="http://schemas.microsoft.com/office/drawing/2014/main" id="{9ED20FCD-1FFF-4B96-A52B-4015CDA37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459131"/>
            <a:ext cx="3657600" cy="4876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9E65879-62E7-4663-86A1-4CBC523B44E3}"/>
              </a:ext>
            </a:extLst>
          </p:cNvPr>
          <p:cNvSpPr/>
          <p:nvPr/>
        </p:nvSpPr>
        <p:spPr>
          <a:xfrm>
            <a:off x="10363200" y="6335931"/>
            <a:ext cx="1676400" cy="4826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 name="Picture 6">
            <a:extLst>
              <a:ext uri="{FF2B5EF4-FFF2-40B4-BE49-F238E27FC236}">
                <a16:creationId xmlns:a16="http://schemas.microsoft.com/office/drawing/2014/main" id="{D5E93CCF-0FA7-4B3B-8A83-A7FC8887E7F9}"/>
              </a:ext>
            </a:extLst>
          </p:cNvPr>
          <p:cNvPicPr>
            <a:picLocks noChangeAspect="1"/>
          </p:cNvPicPr>
          <p:nvPr/>
        </p:nvPicPr>
        <p:blipFill>
          <a:blip r:embed="rId4"/>
          <a:stretch>
            <a:fillRect/>
          </a:stretch>
        </p:blipFill>
        <p:spPr>
          <a:xfrm>
            <a:off x="11201400" y="6248400"/>
            <a:ext cx="939801" cy="583683"/>
          </a:xfrm>
          <a:prstGeom prst="rect">
            <a:avLst/>
          </a:prstGeom>
        </p:spPr>
      </p:pic>
    </p:spTree>
    <p:extLst>
      <p:ext uri="{BB962C8B-B14F-4D97-AF65-F5344CB8AC3E}">
        <p14:creationId xmlns:p14="http://schemas.microsoft.com/office/powerpoint/2010/main" val="315571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2583C63-4076-48F4-8441-E00625870451}"/>
              </a:ext>
            </a:extLst>
          </p:cNvPr>
          <p:cNvSpPr txBox="1"/>
          <p:nvPr/>
        </p:nvSpPr>
        <p:spPr>
          <a:xfrm>
            <a:off x="649787" y="1884985"/>
            <a:ext cx="5562600" cy="3200876"/>
          </a:xfrm>
          <a:prstGeom prst="rect">
            <a:avLst/>
          </a:prstGeom>
          <a:solidFill>
            <a:schemeClr val="bg1"/>
          </a:solidFill>
        </p:spPr>
        <p:txBody>
          <a:bodyPr wrap="square" rtlCol="0">
            <a:spAutoFit/>
          </a:bodyPr>
          <a:lstStyle/>
          <a:p>
            <a:r>
              <a:rPr lang="en-US" dirty="0"/>
              <a:t>STEP 13. Install the last snap ring (077-2750-01-0) into the shaft groove to hold bearing in place. If reusing the old ring make sure that it is not stretched or damaged. If damage is found purchase replacements. </a:t>
            </a:r>
          </a:p>
          <a:p>
            <a:endParaRPr lang="en-US" dirty="0"/>
          </a:p>
          <a:p>
            <a:r>
              <a:rPr lang="en-US" dirty="0"/>
              <a:t>Shaft assembly is now ready to be installed back into the gearbox. Please make sure to follow Hale’s shimming instructions to insure proper fit. </a:t>
            </a:r>
          </a:p>
          <a:p>
            <a:endParaRPr lang="en-US" dirty="0"/>
          </a:p>
          <a:p>
            <a:endParaRPr lang="en-US" sz="2400" dirty="0">
              <a:latin typeface="Lato" panose="020F0502020204030203" pitchFamily="34" charset="0"/>
            </a:endParaRPr>
          </a:p>
          <a:p>
            <a:endParaRPr lang="en-US" sz="800" dirty="0">
              <a:latin typeface="Lato" panose="020F0502020204030203" pitchFamily="34" charset="0"/>
            </a:endParaRPr>
          </a:p>
          <a:p>
            <a:pPr lvl="1"/>
            <a:endParaRPr lang="en-US" sz="800" dirty="0">
              <a:latin typeface="Lato" panose="020F0502020204030203" pitchFamily="34" charset="0"/>
            </a:endParaRPr>
          </a:p>
        </p:txBody>
      </p:sp>
      <p:sp>
        <p:nvSpPr>
          <p:cNvPr id="5" name="Title 4">
            <a:extLst>
              <a:ext uri="{FF2B5EF4-FFF2-40B4-BE49-F238E27FC236}">
                <a16:creationId xmlns:a16="http://schemas.microsoft.com/office/drawing/2014/main" id="{CB2A76D5-5CBB-451F-A0DC-FECD12279597}"/>
              </a:ext>
            </a:extLst>
          </p:cNvPr>
          <p:cNvSpPr>
            <a:spLocks noGrp="1"/>
          </p:cNvSpPr>
          <p:nvPr>
            <p:ph type="title"/>
          </p:nvPr>
        </p:nvSpPr>
        <p:spPr/>
        <p:txBody>
          <a:bodyPr/>
          <a:lstStyle/>
          <a:p>
            <a:r>
              <a:rPr lang="en-US" dirty="0"/>
              <a:t>Part 1 –  537-1530-50-0 Tail Shaft Assembly Repair</a:t>
            </a:r>
          </a:p>
        </p:txBody>
      </p:sp>
      <p:sp>
        <p:nvSpPr>
          <p:cNvPr id="2" name="TextBox 1">
            <a:extLst>
              <a:ext uri="{FF2B5EF4-FFF2-40B4-BE49-F238E27FC236}">
                <a16:creationId xmlns:a16="http://schemas.microsoft.com/office/drawing/2014/main" id="{D0DEAA6D-E304-4E9B-9B3D-528FAEC9B3C0}"/>
              </a:ext>
            </a:extLst>
          </p:cNvPr>
          <p:cNvSpPr txBox="1"/>
          <p:nvPr/>
        </p:nvSpPr>
        <p:spPr>
          <a:xfrm>
            <a:off x="457200" y="685800"/>
            <a:ext cx="11277600" cy="646331"/>
          </a:xfrm>
          <a:prstGeom prst="rect">
            <a:avLst/>
          </a:prstGeom>
          <a:noFill/>
        </p:spPr>
        <p:txBody>
          <a:bodyPr wrap="square" rtlCol="0">
            <a:spAutoFit/>
          </a:bodyPr>
          <a:lstStyle/>
          <a:p>
            <a:pPr algn="ctr"/>
            <a:r>
              <a:rPr lang="en-US" sz="3600" dirty="0">
                <a:latin typeface="Lato" panose="020F0502020204030203" pitchFamily="34" charset="0"/>
              </a:rPr>
              <a:t>G Series Tail Shaft Assembly Repair</a:t>
            </a:r>
          </a:p>
        </p:txBody>
      </p:sp>
      <p:pic>
        <p:nvPicPr>
          <p:cNvPr id="3" name="Picture 2">
            <a:extLst>
              <a:ext uri="{FF2B5EF4-FFF2-40B4-BE49-F238E27FC236}">
                <a16:creationId xmlns:a16="http://schemas.microsoft.com/office/drawing/2014/main" id="{4B7199CD-6AE0-422C-A0E0-007D46D7F7A5}"/>
              </a:ext>
            </a:extLst>
          </p:cNvPr>
          <p:cNvPicPr>
            <a:picLocks noChangeAspect="1"/>
          </p:cNvPicPr>
          <p:nvPr/>
        </p:nvPicPr>
        <p:blipFill>
          <a:blip r:embed="rId3"/>
          <a:stretch>
            <a:fillRect/>
          </a:stretch>
        </p:blipFill>
        <p:spPr>
          <a:xfrm>
            <a:off x="6571324" y="1431923"/>
            <a:ext cx="3605609" cy="4804981"/>
          </a:xfrm>
          <a:prstGeom prst="rect">
            <a:avLst/>
          </a:prstGeom>
        </p:spPr>
      </p:pic>
      <p:sp>
        <p:nvSpPr>
          <p:cNvPr id="6" name="Rectangle 5">
            <a:extLst>
              <a:ext uri="{FF2B5EF4-FFF2-40B4-BE49-F238E27FC236}">
                <a16:creationId xmlns:a16="http://schemas.microsoft.com/office/drawing/2014/main" id="{AA93609B-440E-4342-B0AE-7E65D442E4DF}"/>
              </a:ext>
            </a:extLst>
          </p:cNvPr>
          <p:cNvSpPr/>
          <p:nvPr/>
        </p:nvSpPr>
        <p:spPr>
          <a:xfrm>
            <a:off x="10363200" y="6172200"/>
            <a:ext cx="1676400" cy="64633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 name="Picture 6">
            <a:extLst>
              <a:ext uri="{FF2B5EF4-FFF2-40B4-BE49-F238E27FC236}">
                <a16:creationId xmlns:a16="http://schemas.microsoft.com/office/drawing/2014/main" id="{CC7076A1-8F50-4A60-BCE3-31EA18A283A4}"/>
              </a:ext>
            </a:extLst>
          </p:cNvPr>
          <p:cNvPicPr>
            <a:picLocks noChangeAspect="1"/>
          </p:cNvPicPr>
          <p:nvPr/>
        </p:nvPicPr>
        <p:blipFill>
          <a:blip r:embed="rId4"/>
          <a:stretch>
            <a:fillRect/>
          </a:stretch>
        </p:blipFill>
        <p:spPr>
          <a:xfrm>
            <a:off x="11201400" y="6248400"/>
            <a:ext cx="939801" cy="583683"/>
          </a:xfrm>
          <a:prstGeom prst="rect">
            <a:avLst/>
          </a:prstGeom>
        </p:spPr>
      </p:pic>
    </p:spTree>
    <p:extLst>
      <p:ext uri="{BB962C8B-B14F-4D97-AF65-F5344CB8AC3E}">
        <p14:creationId xmlns:p14="http://schemas.microsoft.com/office/powerpoint/2010/main" val="298673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321711-F8A9-4C81-BD91-3B5E950F4987}"/>
              </a:ext>
            </a:extLst>
          </p:cNvPr>
          <p:cNvSpPr>
            <a:spLocks noGrp="1"/>
          </p:cNvSpPr>
          <p:nvPr>
            <p:ph type="title"/>
          </p:nvPr>
        </p:nvSpPr>
        <p:spPr/>
        <p:txBody>
          <a:bodyPr/>
          <a:lstStyle/>
          <a:p>
            <a:r>
              <a:rPr lang="en-US" dirty="0"/>
              <a:t>G Series Drive Shaft Diagnostics</a:t>
            </a:r>
          </a:p>
        </p:txBody>
      </p:sp>
      <p:sp>
        <p:nvSpPr>
          <p:cNvPr id="5" name="TextBox 4">
            <a:extLst>
              <a:ext uri="{FF2B5EF4-FFF2-40B4-BE49-F238E27FC236}">
                <a16:creationId xmlns:a16="http://schemas.microsoft.com/office/drawing/2014/main" id="{2C140DD2-03E5-4CE6-AD24-222E8937B00D}"/>
              </a:ext>
            </a:extLst>
          </p:cNvPr>
          <p:cNvSpPr txBox="1"/>
          <p:nvPr/>
        </p:nvSpPr>
        <p:spPr>
          <a:xfrm>
            <a:off x="457200" y="685800"/>
            <a:ext cx="11277600" cy="646331"/>
          </a:xfrm>
          <a:prstGeom prst="rect">
            <a:avLst/>
          </a:prstGeom>
          <a:noFill/>
        </p:spPr>
        <p:txBody>
          <a:bodyPr wrap="square" rtlCol="0">
            <a:spAutoFit/>
          </a:bodyPr>
          <a:lstStyle/>
          <a:p>
            <a:pPr algn="ctr"/>
            <a:r>
              <a:rPr lang="en-US" sz="3600" dirty="0">
                <a:latin typeface="Lato" panose="020F0502020204030203" pitchFamily="34" charset="0"/>
              </a:rPr>
              <a:t>G Series Drive Shaft Repair Supplies</a:t>
            </a:r>
          </a:p>
        </p:txBody>
      </p:sp>
      <p:sp>
        <p:nvSpPr>
          <p:cNvPr id="7" name="TextBox 6">
            <a:extLst>
              <a:ext uri="{FF2B5EF4-FFF2-40B4-BE49-F238E27FC236}">
                <a16:creationId xmlns:a16="http://schemas.microsoft.com/office/drawing/2014/main" id="{B73E0D91-8916-4C88-92C7-C9352081423D}"/>
              </a:ext>
            </a:extLst>
          </p:cNvPr>
          <p:cNvSpPr txBox="1"/>
          <p:nvPr/>
        </p:nvSpPr>
        <p:spPr>
          <a:xfrm>
            <a:off x="762000" y="1447800"/>
            <a:ext cx="10210800" cy="2985433"/>
          </a:xfrm>
          <a:prstGeom prst="rect">
            <a:avLst/>
          </a:prstGeom>
          <a:noFill/>
        </p:spPr>
        <p:txBody>
          <a:bodyPr wrap="square" rtlCol="0">
            <a:spAutoFit/>
          </a:bodyPr>
          <a:lstStyle/>
          <a:p>
            <a:r>
              <a:rPr lang="en-US" sz="2400" u="sng" dirty="0">
                <a:latin typeface="Lato" panose="020F0502020204030203" pitchFamily="34" charset="0"/>
              </a:rPr>
              <a:t>Repair Kit Options</a:t>
            </a:r>
          </a:p>
          <a:p>
            <a:pPr lvl="1"/>
            <a:r>
              <a:rPr lang="en-US" sz="2000" dirty="0">
                <a:latin typeface="Lato" panose="020F0502020204030203" pitchFamily="34" charset="0"/>
              </a:rPr>
              <a:t>296-2540-00-0 Oil Seal Only – You will need gaskets and shim kit</a:t>
            </a:r>
          </a:p>
          <a:p>
            <a:pPr lvl="1"/>
            <a:r>
              <a:rPr lang="en-US" sz="2000" dirty="0">
                <a:latin typeface="Lato" panose="020F0502020204030203" pitchFamily="34" charset="0"/>
              </a:rPr>
              <a:t>546-0870-20-0 Input/Output Seal Repair Kit – Contains seals, shim kit and gaskets</a:t>
            </a:r>
          </a:p>
          <a:p>
            <a:pPr lvl="1"/>
            <a:r>
              <a:rPr lang="en-US" sz="2000" dirty="0">
                <a:latin typeface="Lato" panose="020F0502020204030203" pitchFamily="34" charset="0"/>
              </a:rPr>
              <a:t>546-0870-10-0 G Series Bearing and seal Kit – Use to replace all bearing and seals in a G Series gearbox.</a:t>
            </a:r>
          </a:p>
          <a:p>
            <a:pPr lvl="1"/>
            <a:endParaRPr lang="en-US" sz="2000" dirty="0">
              <a:latin typeface="Lato" panose="020F0502020204030203" pitchFamily="34" charset="0"/>
            </a:endParaRPr>
          </a:p>
          <a:p>
            <a:r>
              <a:rPr lang="en-US" sz="2400" u="sng" dirty="0">
                <a:latin typeface="Lato" panose="020F0502020204030203" pitchFamily="34" charset="0"/>
              </a:rPr>
              <a:t>Tool Options</a:t>
            </a:r>
            <a:endParaRPr lang="en-US" sz="2000" u="sng" dirty="0">
              <a:latin typeface="Lato" panose="020F0502020204030203" pitchFamily="34" charset="0"/>
            </a:endParaRPr>
          </a:p>
          <a:p>
            <a:pPr lvl="1"/>
            <a:r>
              <a:rPr lang="en-US" sz="2000" dirty="0">
                <a:latin typeface="Lato" panose="020F0502020204030203" pitchFamily="34" charset="0"/>
              </a:rPr>
              <a:t>Bearing puller</a:t>
            </a:r>
          </a:p>
          <a:p>
            <a:pPr lvl="1"/>
            <a:r>
              <a:rPr lang="en-US" sz="2000" dirty="0">
                <a:latin typeface="Lato" panose="020F0502020204030203" pitchFamily="34" charset="0"/>
              </a:rPr>
              <a:t>Socket wrench</a:t>
            </a:r>
            <a:endParaRPr lang="en-US" sz="800" dirty="0">
              <a:latin typeface="Lato" panose="020F0502020204030203" pitchFamily="34" charset="0"/>
            </a:endParaRPr>
          </a:p>
        </p:txBody>
      </p:sp>
      <p:sp>
        <p:nvSpPr>
          <p:cNvPr id="6" name="Rectangle 5">
            <a:extLst>
              <a:ext uri="{FF2B5EF4-FFF2-40B4-BE49-F238E27FC236}">
                <a16:creationId xmlns:a16="http://schemas.microsoft.com/office/drawing/2014/main" id="{CB373320-78A6-4916-A3AB-00D4B2A3A2C5}"/>
              </a:ext>
            </a:extLst>
          </p:cNvPr>
          <p:cNvSpPr/>
          <p:nvPr/>
        </p:nvSpPr>
        <p:spPr>
          <a:xfrm>
            <a:off x="10363200" y="6172200"/>
            <a:ext cx="1676400" cy="64633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8" name="Picture 7">
            <a:extLst>
              <a:ext uri="{FF2B5EF4-FFF2-40B4-BE49-F238E27FC236}">
                <a16:creationId xmlns:a16="http://schemas.microsoft.com/office/drawing/2014/main" id="{78A9FBAD-CA35-4BE7-B530-1E9677EABCC0}"/>
              </a:ext>
            </a:extLst>
          </p:cNvPr>
          <p:cNvPicPr>
            <a:picLocks noChangeAspect="1"/>
          </p:cNvPicPr>
          <p:nvPr/>
        </p:nvPicPr>
        <p:blipFill>
          <a:blip r:embed="rId3"/>
          <a:stretch>
            <a:fillRect/>
          </a:stretch>
        </p:blipFill>
        <p:spPr>
          <a:xfrm>
            <a:off x="11201400" y="6248400"/>
            <a:ext cx="939801" cy="583683"/>
          </a:xfrm>
          <a:prstGeom prst="rect">
            <a:avLst/>
          </a:prstGeom>
        </p:spPr>
      </p:pic>
    </p:spTree>
    <p:extLst>
      <p:ext uri="{BB962C8B-B14F-4D97-AF65-F5344CB8AC3E}">
        <p14:creationId xmlns:p14="http://schemas.microsoft.com/office/powerpoint/2010/main" val="250081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E1C8B58C-5129-49A0-BD1E-86E09D6DB4CB}"/>
              </a:ext>
            </a:extLst>
          </p:cNvPr>
          <p:cNvSpPr txBox="1">
            <a:spLocks/>
          </p:cNvSpPr>
          <p:nvPr/>
        </p:nvSpPr>
        <p:spPr>
          <a:xfrm>
            <a:off x="2895599" y="4572000"/>
            <a:ext cx="6400800" cy="1752600"/>
          </a:xfrm>
          <a:prstGeom prst="rect">
            <a:avLst/>
          </a:prstGeom>
        </p:spPr>
        <p:txBody>
          <a:bodyPr vert="horz" lIns="91440" tIns="45720" rIns="91440" bIns="45720" rtlCol="0">
            <a:normAutofit fontScale="92500" lnSpcReduction="10000"/>
          </a:bodyPr>
          <a:lstStyle/>
          <a:p>
            <a:pPr algn="ctr">
              <a:spcBef>
                <a:spcPct val="20000"/>
              </a:spcBef>
              <a:defRPr/>
            </a:pPr>
            <a:r>
              <a:rPr lang="en-US" sz="2800" dirty="0">
                <a:latin typeface="Arial" pitchFamily="34" charset="0"/>
                <a:cs typeface="Arial" pitchFamily="34" charset="0"/>
              </a:rPr>
              <a:t>607 NW 27</a:t>
            </a:r>
            <a:r>
              <a:rPr lang="en-US" sz="2800" baseline="30000" dirty="0">
                <a:latin typeface="Arial" pitchFamily="34" charset="0"/>
                <a:cs typeface="Arial" pitchFamily="34" charset="0"/>
              </a:rPr>
              <a:t>th</a:t>
            </a:r>
            <a:r>
              <a:rPr lang="en-US" sz="2800" dirty="0">
                <a:latin typeface="Arial" pitchFamily="34" charset="0"/>
                <a:cs typeface="Arial" pitchFamily="34" charset="0"/>
              </a:rPr>
              <a:t> Avenue</a:t>
            </a:r>
          </a:p>
          <a:p>
            <a:pPr algn="ctr">
              <a:spcBef>
                <a:spcPct val="20000"/>
              </a:spcBef>
              <a:defRPr/>
            </a:pPr>
            <a:r>
              <a:rPr lang="en-US" sz="2800" dirty="0">
                <a:latin typeface="Arial" pitchFamily="34" charset="0"/>
                <a:cs typeface="Arial" pitchFamily="34" charset="0"/>
              </a:rPr>
              <a:t>Ocala, FL 34475</a:t>
            </a:r>
          </a:p>
          <a:p>
            <a:pPr algn="ctr">
              <a:spcBef>
                <a:spcPct val="20000"/>
              </a:spcBef>
              <a:defRPr/>
            </a:pPr>
            <a:r>
              <a:rPr lang="en-US" sz="2800" dirty="0">
                <a:latin typeface="Arial" pitchFamily="34" charset="0"/>
                <a:cs typeface="Arial" pitchFamily="34" charset="0"/>
              </a:rPr>
              <a:t>Phone (352) 629-5020</a:t>
            </a:r>
          </a:p>
          <a:p>
            <a:pPr algn="ctr">
              <a:spcBef>
                <a:spcPct val="20000"/>
              </a:spcBef>
              <a:defRPr/>
            </a:pPr>
            <a:r>
              <a:rPr lang="en-US" sz="2100" dirty="0">
                <a:latin typeface="Arial" pitchFamily="34" charset="0"/>
                <a:cs typeface="Arial" pitchFamily="34" charset="0"/>
              </a:rPr>
              <a:t>www.HaleTechnicalService.com</a:t>
            </a:r>
          </a:p>
        </p:txBody>
      </p:sp>
      <p:pic>
        <p:nvPicPr>
          <p:cNvPr id="3" name="Picture 2">
            <a:extLst>
              <a:ext uri="{FF2B5EF4-FFF2-40B4-BE49-F238E27FC236}">
                <a16:creationId xmlns:a16="http://schemas.microsoft.com/office/drawing/2014/main" id="{FAEEDD2A-02FC-4A44-B3E2-D3C65C08EC69}"/>
              </a:ext>
            </a:extLst>
          </p:cNvPr>
          <p:cNvPicPr>
            <a:picLocks noChangeAspect="1"/>
          </p:cNvPicPr>
          <p:nvPr/>
        </p:nvPicPr>
        <p:blipFill>
          <a:blip r:embed="rId3"/>
          <a:stretch>
            <a:fillRect/>
          </a:stretch>
        </p:blipFill>
        <p:spPr>
          <a:xfrm>
            <a:off x="3780237" y="1371600"/>
            <a:ext cx="4631525" cy="2876503"/>
          </a:xfrm>
          <a:prstGeom prst="rect">
            <a:avLst/>
          </a:prstGeom>
        </p:spPr>
      </p:pic>
      <p:sp>
        <p:nvSpPr>
          <p:cNvPr id="4" name="Rectangle 3">
            <a:extLst>
              <a:ext uri="{FF2B5EF4-FFF2-40B4-BE49-F238E27FC236}">
                <a16:creationId xmlns:a16="http://schemas.microsoft.com/office/drawing/2014/main" id="{70AF07DB-2E6E-4F32-9E7A-C0CF5660979D}"/>
              </a:ext>
            </a:extLst>
          </p:cNvPr>
          <p:cNvSpPr/>
          <p:nvPr/>
        </p:nvSpPr>
        <p:spPr>
          <a:xfrm>
            <a:off x="10363200" y="6172200"/>
            <a:ext cx="1676400" cy="64633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5" name="Picture 4">
            <a:extLst>
              <a:ext uri="{FF2B5EF4-FFF2-40B4-BE49-F238E27FC236}">
                <a16:creationId xmlns:a16="http://schemas.microsoft.com/office/drawing/2014/main" id="{558BD06B-7DB3-402D-AF52-B12643123350}"/>
              </a:ext>
            </a:extLst>
          </p:cNvPr>
          <p:cNvPicPr>
            <a:picLocks noChangeAspect="1"/>
          </p:cNvPicPr>
          <p:nvPr/>
        </p:nvPicPr>
        <p:blipFill>
          <a:blip r:embed="rId3"/>
          <a:stretch>
            <a:fillRect/>
          </a:stretch>
        </p:blipFill>
        <p:spPr>
          <a:xfrm>
            <a:off x="11201400" y="6248400"/>
            <a:ext cx="939801" cy="583683"/>
          </a:xfrm>
          <a:prstGeom prst="rect">
            <a:avLst/>
          </a:prstGeom>
        </p:spPr>
      </p:pic>
    </p:spTree>
    <p:extLst>
      <p:ext uri="{BB962C8B-B14F-4D97-AF65-F5344CB8AC3E}">
        <p14:creationId xmlns:p14="http://schemas.microsoft.com/office/powerpoint/2010/main" val="242085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2583C63-4076-48F4-8441-E00625870451}"/>
              </a:ext>
            </a:extLst>
          </p:cNvPr>
          <p:cNvSpPr txBox="1"/>
          <p:nvPr/>
        </p:nvSpPr>
        <p:spPr>
          <a:xfrm>
            <a:off x="381000" y="3678131"/>
            <a:ext cx="5562600" cy="2369880"/>
          </a:xfrm>
          <a:prstGeom prst="rect">
            <a:avLst/>
          </a:prstGeom>
          <a:solidFill>
            <a:schemeClr val="bg1"/>
          </a:solidFill>
        </p:spPr>
        <p:txBody>
          <a:bodyPr wrap="square" rtlCol="0">
            <a:spAutoFit/>
          </a:bodyPr>
          <a:lstStyle/>
          <a:p>
            <a:r>
              <a:rPr lang="en-US" b="1" dirty="0"/>
              <a:t>Tools to use:</a:t>
            </a:r>
          </a:p>
          <a:p>
            <a:pPr marL="457200" indent="-457200">
              <a:buAutoNum type="arabicPeriod"/>
            </a:pPr>
            <a:r>
              <a:rPr lang="en-US" dirty="0"/>
              <a:t>Dead blow hammer</a:t>
            </a:r>
          </a:p>
          <a:p>
            <a:pPr marL="457200" indent="-457200">
              <a:buAutoNum type="arabicPeriod"/>
            </a:pPr>
            <a:r>
              <a:rPr lang="en-US" dirty="0"/>
              <a:t>Bearing puller</a:t>
            </a:r>
          </a:p>
          <a:p>
            <a:pPr marL="457200" indent="-457200">
              <a:buAutoNum type="arabicPeriod"/>
            </a:pPr>
            <a:r>
              <a:rPr lang="en-US" dirty="0"/>
              <a:t>Both internal &amp; external snap ring pliers</a:t>
            </a:r>
          </a:p>
          <a:p>
            <a:pPr marL="457200" indent="-457200">
              <a:buAutoNum type="arabicPeriod"/>
            </a:pPr>
            <a:r>
              <a:rPr lang="en-US" dirty="0"/>
              <a:t>Bearing insert tool – Either a press, custom bearing tool or homemade brass tool (See next slide)</a:t>
            </a:r>
          </a:p>
          <a:p>
            <a:pPr marL="457200" indent="-457200">
              <a:buAutoNum type="arabicPeriod"/>
            </a:pPr>
            <a:endParaRPr lang="en-US" sz="2400" dirty="0">
              <a:latin typeface="Lato" panose="020F0502020204030203" pitchFamily="34" charset="0"/>
            </a:endParaRPr>
          </a:p>
          <a:p>
            <a:endParaRPr lang="en-US" sz="800" dirty="0">
              <a:latin typeface="Lato" panose="020F0502020204030203" pitchFamily="34" charset="0"/>
            </a:endParaRPr>
          </a:p>
          <a:p>
            <a:pPr lvl="1"/>
            <a:endParaRPr lang="en-US" sz="800" dirty="0">
              <a:latin typeface="Lato" panose="020F0502020204030203" pitchFamily="34" charset="0"/>
            </a:endParaRPr>
          </a:p>
        </p:txBody>
      </p:sp>
      <p:sp>
        <p:nvSpPr>
          <p:cNvPr id="5" name="Title 4">
            <a:extLst>
              <a:ext uri="{FF2B5EF4-FFF2-40B4-BE49-F238E27FC236}">
                <a16:creationId xmlns:a16="http://schemas.microsoft.com/office/drawing/2014/main" id="{CB2A76D5-5CBB-451F-A0DC-FECD12279597}"/>
              </a:ext>
            </a:extLst>
          </p:cNvPr>
          <p:cNvSpPr>
            <a:spLocks noGrp="1"/>
          </p:cNvSpPr>
          <p:nvPr>
            <p:ph type="title"/>
          </p:nvPr>
        </p:nvSpPr>
        <p:spPr/>
        <p:txBody>
          <a:bodyPr/>
          <a:lstStyle/>
          <a:p>
            <a:r>
              <a:rPr lang="en-US" dirty="0"/>
              <a:t>Part 1 –  537-1530-50-0 Tail Shaft Assembly Repair</a:t>
            </a:r>
          </a:p>
        </p:txBody>
      </p:sp>
      <p:sp>
        <p:nvSpPr>
          <p:cNvPr id="2" name="TextBox 1">
            <a:extLst>
              <a:ext uri="{FF2B5EF4-FFF2-40B4-BE49-F238E27FC236}">
                <a16:creationId xmlns:a16="http://schemas.microsoft.com/office/drawing/2014/main" id="{D0DEAA6D-E304-4E9B-9B3D-528FAEC9B3C0}"/>
              </a:ext>
            </a:extLst>
          </p:cNvPr>
          <p:cNvSpPr txBox="1"/>
          <p:nvPr/>
        </p:nvSpPr>
        <p:spPr>
          <a:xfrm>
            <a:off x="457200" y="685800"/>
            <a:ext cx="11277600" cy="646331"/>
          </a:xfrm>
          <a:prstGeom prst="rect">
            <a:avLst/>
          </a:prstGeom>
          <a:noFill/>
        </p:spPr>
        <p:txBody>
          <a:bodyPr wrap="square" rtlCol="0">
            <a:spAutoFit/>
          </a:bodyPr>
          <a:lstStyle/>
          <a:p>
            <a:pPr algn="ctr"/>
            <a:r>
              <a:rPr lang="en-US" sz="3600" dirty="0">
                <a:latin typeface="Lato" panose="020F0502020204030203" pitchFamily="34" charset="0"/>
              </a:rPr>
              <a:t>G Series Tail Shaft Assembly Repair</a:t>
            </a:r>
          </a:p>
        </p:txBody>
      </p:sp>
      <p:sp>
        <p:nvSpPr>
          <p:cNvPr id="9" name="TextBox 8">
            <a:extLst>
              <a:ext uri="{FF2B5EF4-FFF2-40B4-BE49-F238E27FC236}">
                <a16:creationId xmlns:a16="http://schemas.microsoft.com/office/drawing/2014/main" id="{BA1C6615-39E7-442A-9107-E915A862BCCB}"/>
              </a:ext>
            </a:extLst>
          </p:cNvPr>
          <p:cNvSpPr txBox="1"/>
          <p:nvPr/>
        </p:nvSpPr>
        <p:spPr>
          <a:xfrm>
            <a:off x="381000" y="1459131"/>
            <a:ext cx="6096000" cy="2308324"/>
          </a:xfrm>
          <a:prstGeom prst="rect">
            <a:avLst/>
          </a:prstGeom>
          <a:noFill/>
        </p:spPr>
        <p:txBody>
          <a:bodyPr wrap="square">
            <a:spAutoFit/>
          </a:bodyPr>
          <a:lstStyle/>
          <a:p>
            <a:r>
              <a:rPr lang="en-US" dirty="0"/>
              <a:t>This guide is meant to help assist with the rebuild of HALE`S G Series gearbox input/output shaft assemblies. Follow the step-by-step procedure using the tools shown will allow you to rebuild the shaft assembly in approximately 30 minutes. Please note Hale recommends you use a press but in the field your tooling may differ from what`s shown. </a:t>
            </a:r>
          </a:p>
          <a:p>
            <a:endParaRPr lang="en-US" dirty="0"/>
          </a:p>
          <a:p>
            <a:endParaRPr lang="en-US" dirty="0"/>
          </a:p>
        </p:txBody>
      </p:sp>
      <p:sp>
        <p:nvSpPr>
          <p:cNvPr id="7" name="Rectangle 6">
            <a:extLst>
              <a:ext uri="{FF2B5EF4-FFF2-40B4-BE49-F238E27FC236}">
                <a16:creationId xmlns:a16="http://schemas.microsoft.com/office/drawing/2014/main" id="{F2C0F8A5-4DD3-4E86-A050-6486460F4016}"/>
              </a:ext>
            </a:extLst>
          </p:cNvPr>
          <p:cNvSpPr/>
          <p:nvPr/>
        </p:nvSpPr>
        <p:spPr>
          <a:xfrm>
            <a:off x="10363200" y="6172200"/>
            <a:ext cx="1676400" cy="64633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8" name="Picture 7">
            <a:extLst>
              <a:ext uri="{FF2B5EF4-FFF2-40B4-BE49-F238E27FC236}">
                <a16:creationId xmlns:a16="http://schemas.microsoft.com/office/drawing/2014/main" id="{94A1AF33-ECE6-4496-BEA5-477B83BE8096}"/>
              </a:ext>
            </a:extLst>
          </p:cNvPr>
          <p:cNvPicPr>
            <a:picLocks noChangeAspect="1"/>
          </p:cNvPicPr>
          <p:nvPr/>
        </p:nvPicPr>
        <p:blipFill>
          <a:blip r:embed="rId3"/>
          <a:stretch>
            <a:fillRect/>
          </a:stretch>
        </p:blipFill>
        <p:spPr>
          <a:xfrm>
            <a:off x="11201400" y="6248400"/>
            <a:ext cx="939801" cy="583683"/>
          </a:xfrm>
          <a:prstGeom prst="rect">
            <a:avLst/>
          </a:prstGeom>
        </p:spPr>
      </p:pic>
      <p:pic>
        <p:nvPicPr>
          <p:cNvPr id="10" name="Picture 9" descr="A picture containing indoor, items, cooking, several&#10;&#10;Description automatically generated">
            <a:extLst>
              <a:ext uri="{FF2B5EF4-FFF2-40B4-BE49-F238E27FC236}">
                <a16:creationId xmlns:a16="http://schemas.microsoft.com/office/drawing/2014/main" id="{28D78010-22D8-4E37-8B86-C582C99DB7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1456320"/>
            <a:ext cx="4296375" cy="4591691"/>
          </a:xfrm>
          <a:prstGeom prst="rect">
            <a:avLst/>
          </a:prstGeom>
        </p:spPr>
      </p:pic>
    </p:spTree>
    <p:extLst>
      <p:ext uri="{BB962C8B-B14F-4D97-AF65-F5344CB8AC3E}">
        <p14:creationId xmlns:p14="http://schemas.microsoft.com/office/powerpoint/2010/main" val="108333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2A76D5-5CBB-451F-A0DC-FECD12279597}"/>
              </a:ext>
            </a:extLst>
          </p:cNvPr>
          <p:cNvSpPr>
            <a:spLocks noGrp="1"/>
          </p:cNvSpPr>
          <p:nvPr>
            <p:ph type="title"/>
          </p:nvPr>
        </p:nvSpPr>
        <p:spPr/>
        <p:txBody>
          <a:bodyPr/>
          <a:lstStyle/>
          <a:p>
            <a:r>
              <a:rPr lang="en-US" dirty="0"/>
              <a:t>Part 1 –  537-1530-50-0 Tail Shaft Assembly Repair</a:t>
            </a:r>
          </a:p>
        </p:txBody>
      </p:sp>
      <p:sp>
        <p:nvSpPr>
          <p:cNvPr id="2" name="TextBox 1">
            <a:extLst>
              <a:ext uri="{FF2B5EF4-FFF2-40B4-BE49-F238E27FC236}">
                <a16:creationId xmlns:a16="http://schemas.microsoft.com/office/drawing/2014/main" id="{D0DEAA6D-E304-4E9B-9B3D-528FAEC9B3C0}"/>
              </a:ext>
            </a:extLst>
          </p:cNvPr>
          <p:cNvSpPr txBox="1"/>
          <p:nvPr/>
        </p:nvSpPr>
        <p:spPr>
          <a:xfrm>
            <a:off x="457200" y="685800"/>
            <a:ext cx="11277600" cy="646331"/>
          </a:xfrm>
          <a:prstGeom prst="rect">
            <a:avLst/>
          </a:prstGeom>
          <a:noFill/>
        </p:spPr>
        <p:txBody>
          <a:bodyPr wrap="square" rtlCol="0">
            <a:spAutoFit/>
          </a:bodyPr>
          <a:lstStyle/>
          <a:p>
            <a:pPr algn="ctr"/>
            <a:r>
              <a:rPr lang="en-US" sz="3600" dirty="0">
                <a:latin typeface="Lato" panose="020F0502020204030203" pitchFamily="34" charset="0"/>
              </a:rPr>
              <a:t>G Series Tail Shaft Assembly Repair</a:t>
            </a:r>
          </a:p>
        </p:txBody>
      </p:sp>
      <p:pic>
        <p:nvPicPr>
          <p:cNvPr id="3" name="Picture 2">
            <a:extLst>
              <a:ext uri="{FF2B5EF4-FFF2-40B4-BE49-F238E27FC236}">
                <a16:creationId xmlns:a16="http://schemas.microsoft.com/office/drawing/2014/main" id="{A514431D-DB7E-481D-B187-BAABDD34F5D0}"/>
              </a:ext>
            </a:extLst>
          </p:cNvPr>
          <p:cNvPicPr>
            <a:picLocks noChangeAspect="1"/>
          </p:cNvPicPr>
          <p:nvPr/>
        </p:nvPicPr>
        <p:blipFill>
          <a:blip r:embed="rId3"/>
          <a:stretch>
            <a:fillRect/>
          </a:stretch>
        </p:blipFill>
        <p:spPr>
          <a:xfrm>
            <a:off x="7239000" y="1635129"/>
            <a:ext cx="3814476" cy="4510456"/>
          </a:xfrm>
          <a:prstGeom prst="rect">
            <a:avLst/>
          </a:prstGeom>
        </p:spPr>
      </p:pic>
      <p:sp>
        <p:nvSpPr>
          <p:cNvPr id="9" name="TextBox 8">
            <a:extLst>
              <a:ext uri="{FF2B5EF4-FFF2-40B4-BE49-F238E27FC236}">
                <a16:creationId xmlns:a16="http://schemas.microsoft.com/office/drawing/2014/main" id="{BA1C6615-39E7-442A-9107-E915A862BCCB}"/>
              </a:ext>
            </a:extLst>
          </p:cNvPr>
          <p:cNvSpPr txBox="1"/>
          <p:nvPr/>
        </p:nvSpPr>
        <p:spPr>
          <a:xfrm>
            <a:off x="1143000" y="5028924"/>
            <a:ext cx="6096000" cy="923330"/>
          </a:xfrm>
          <a:prstGeom prst="rect">
            <a:avLst/>
          </a:prstGeom>
          <a:noFill/>
        </p:spPr>
        <p:txBody>
          <a:bodyPr wrap="square">
            <a:spAutoFit/>
          </a:bodyPr>
          <a:lstStyle/>
          <a:p>
            <a:r>
              <a:rPr lang="en-US" b="1" dirty="0"/>
              <a:t>STEP 1. </a:t>
            </a:r>
            <a:r>
              <a:rPr lang="en-US" dirty="0"/>
              <a:t>Using your snap ring pliers remove the snap ring from shaft groove (077-2750-01-0)</a:t>
            </a:r>
            <a:endParaRPr lang="en-US" sz="2400" dirty="0">
              <a:latin typeface="Lato" panose="020F0502020204030203" pitchFamily="34" charset="0"/>
            </a:endParaRPr>
          </a:p>
          <a:p>
            <a:endParaRPr lang="en-US" dirty="0"/>
          </a:p>
        </p:txBody>
      </p:sp>
      <p:sp>
        <p:nvSpPr>
          <p:cNvPr id="7" name="Rectangle 6">
            <a:extLst>
              <a:ext uri="{FF2B5EF4-FFF2-40B4-BE49-F238E27FC236}">
                <a16:creationId xmlns:a16="http://schemas.microsoft.com/office/drawing/2014/main" id="{F2C0F8A5-4DD3-4E86-A050-6486460F4016}"/>
              </a:ext>
            </a:extLst>
          </p:cNvPr>
          <p:cNvSpPr/>
          <p:nvPr/>
        </p:nvSpPr>
        <p:spPr>
          <a:xfrm>
            <a:off x="10363200" y="6172200"/>
            <a:ext cx="1676400" cy="64633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8" name="Picture 7">
            <a:extLst>
              <a:ext uri="{FF2B5EF4-FFF2-40B4-BE49-F238E27FC236}">
                <a16:creationId xmlns:a16="http://schemas.microsoft.com/office/drawing/2014/main" id="{94A1AF33-ECE6-4496-BEA5-477B83BE8096}"/>
              </a:ext>
            </a:extLst>
          </p:cNvPr>
          <p:cNvPicPr>
            <a:picLocks noChangeAspect="1"/>
          </p:cNvPicPr>
          <p:nvPr/>
        </p:nvPicPr>
        <p:blipFill>
          <a:blip r:embed="rId4"/>
          <a:stretch>
            <a:fillRect/>
          </a:stretch>
        </p:blipFill>
        <p:spPr>
          <a:xfrm>
            <a:off x="11201400" y="6248400"/>
            <a:ext cx="939801" cy="583683"/>
          </a:xfrm>
          <a:prstGeom prst="rect">
            <a:avLst/>
          </a:prstGeom>
        </p:spPr>
      </p:pic>
      <p:sp>
        <p:nvSpPr>
          <p:cNvPr id="10" name="TextBox 9">
            <a:extLst>
              <a:ext uri="{FF2B5EF4-FFF2-40B4-BE49-F238E27FC236}">
                <a16:creationId xmlns:a16="http://schemas.microsoft.com/office/drawing/2014/main" id="{EAD2BC9A-6FA1-418A-B9A4-4F468E4141A1}"/>
              </a:ext>
            </a:extLst>
          </p:cNvPr>
          <p:cNvSpPr txBox="1"/>
          <p:nvPr/>
        </p:nvSpPr>
        <p:spPr>
          <a:xfrm>
            <a:off x="381000" y="1367411"/>
            <a:ext cx="6096000" cy="738664"/>
          </a:xfrm>
          <a:prstGeom prst="rect">
            <a:avLst/>
          </a:prstGeom>
          <a:noFill/>
        </p:spPr>
        <p:txBody>
          <a:bodyPr wrap="square">
            <a:spAutoFit/>
          </a:bodyPr>
          <a:lstStyle/>
          <a:p>
            <a:r>
              <a:rPr lang="en-US" sz="2400" dirty="0"/>
              <a:t>Image of homemade brass insert tool</a:t>
            </a:r>
          </a:p>
          <a:p>
            <a:endParaRPr lang="en-US" dirty="0"/>
          </a:p>
        </p:txBody>
      </p:sp>
      <p:pic>
        <p:nvPicPr>
          <p:cNvPr id="6" name="Picture 5">
            <a:extLst>
              <a:ext uri="{FF2B5EF4-FFF2-40B4-BE49-F238E27FC236}">
                <a16:creationId xmlns:a16="http://schemas.microsoft.com/office/drawing/2014/main" id="{37AEE8EC-FE45-4D13-A699-085D598C6DA9}"/>
              </a:ext>
            </a:extLst>
          </p:cNvPr>
          <p:cNvPicPr>
            <a:picLocks noChangeAspect="1"/>
          </p:cNvPicPr>
          <p:nvPr/>
        </p:nvPicPr>
        <p:blipFill>
          <a:blip r:embed="rId5"/>
          <a:stretch>
            <a:fillRect/>
          </a:stretch>
        </p:blipFill>
        <p:spPr>
          <a:xfrm>
            <a:off x="457200" y="1788292"/>
            <a:ext cx="3810330" cy="2784471"/>
          </a:xfrm>
          <a:prstGeom prst="rect">
            <a:avLst/>
          </a:prstGeom>
        </p:spPr>
      </p:pic>
    </p:spTree>
    <p:extLst>
      <p:ext uri="{BB962C8B-B14F-4D97-AF65-F5344CB8AC3E}">
        <p14:creationId xmlns:p14="http://schemas.microsoft.com/office/powerpoint/2010/main" val="3933506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2583C63-4076-48F4-8441-E00625870451}"/>
              </a:ext>
            </a:extLst>
          </p:cNvPr>
          <p:cNvSpPr txBox="1"/>
          <p:nvPr/>
        </p:nvSpPr>
        <p:spPr>
          <a:xfrm>
            <a:off x="649787" y="1884985"/>
            <a:ext cx="5562600" cy="2092881"/>
          </a:xfrm>
          <a:prstGeom prst="rect">
            <a:avLst/>
          </a:prstGeom>
          <a:solidFill>
            <a:schemeClr val="bg1"/>
          </a:solidFill>
        </p:spPr>
        <p:txBody>
          <a:bodyPr wrap="square" rtlCol="0">
            <a:spAutoFit/>
          </a:bodyPr>
          <a:lstStyle/>
          <a:p>
            <a:r>
              <a:rPr lang="en-US" b="1" dirty="0"/>
              <a:t>STEP 2. </a:t>
            </a:r>
            <a:r>
              <a:rPr lang="en-US" dirty="0"/>
              <a:t>Using a bearing puller apply the ears of the puller’s arms under the bearing (250-0214-06-0)</a:t>
            </a:r>
          </a:p>
          <a:p>
            <a:endParaRPr lang="en-US" sz="2400" dirty="0">
              <a:latin typeface="Lato" panose="020F0502020204030203" pitchFamily="34" charset="0"/>
            </a:endParaRPr>
          </a:p>
          <a:p>
            <a:r>
              <a:rPr lang="en-US" dirty="0">
                <a:latin typeface="Calibri" panose="020F0502020204030204" pitchFamily="34" charset="0"/>
                <a:cs typeface="Calibri" panose="020F0502020204030204" pitchFamily="34" charset="0"/>
              </a:rPr>
              <a:t>Note: Do not try to pull the housing cap as internal retaining rings will cause you to snap off at the housing flange</a:t>
            </a:r>
          </a:p>
          <a:p>
            <a:endParaRPr lang="en-US" sz="800" dirty="0">
              <a:latin typeface="Lato" panose="020F0502020204030203" pitchFamily="34" charset="0"/>
            </a:endParaRPr>
          </a:p>
          <a:p>
            <a:pPr lvl="1"/>
            <a:endParaRPr lang="en-US" sz="800" dirty="0">
              <a:latin typeface="Lato" panose="020F0502020204030203" pitchFamily="34" charset="0"/>
            </a:endParaRPr>
          </a:p>
        </p:txBody>
      </p:sp>
      <p:sp>
        <p:nvSpPr>
          <p:cNvPr id="5" name="Title 4">
            <a:extLst>
              <a:ext uri="{FF2B5EF4-FFF2-40B4-BE49-F238E27FC236}">
                <a16:creationId xmlns:a16="http://schemas.microsoft.com/office/drawing/2014/main" id="{CB2A76D5-5CBB-451F-A0DC-FECD12279597}"/>
              </a:ext>
            </a:extLst>
          </p:cNvPr>
          <p:cNvSpPr>
            <a:spLocks noGrp="1"/>
          </p:cNvSpPr>
          <p:nvPr>
            <p:ph type="title"/>
          </p:nvPr>
        </p:nvSpPr>
        <p:spPr/>
        <p:txBody>
          <a:bodyPr/>
          <a:lstStyle/>
          <a:p>
            <a:r>
              <a:rPr lang="en-US" dirty="0"/>
              <a:t>Part 1 –  537-1530-50-0 Tail Shaft Assembly Repair</a:t>
            </a:r>
          </a:p>
        </p:txBody>
      </p:sp>
      <p:sp>
        <p:nvSpPr>
          <p:cNvPr id="2" name="TextBox 1">
            <a:extLst>
              <a:ext uri="{FF2B5EF4-FFF2-40B4-BE49-F238E27FC236}">
                <a16:creationId xmlns:a16="http://schemas.microsoft.com/office/drawing/2014/main" id="{D0DEAA6D-E304-4E9B-9B3D-528FAEC9B3C0}"/>
              </a:ext>
            </a:extLst>
          </p:cNvPr>
          <p:cNvSpPr txBox="1"/>
          <p:nvPr/>
        </p:nvSpPr>
        <p:spPr>
          <a:xfrm>
            <a:off x="457200" y="685800"/>
            <a:ext cx="11277600" cy="646331"/>
          </a:xfrm>
          <a:prstGeom prst="rect">
            <a:avLst/>
          </a:prstGeom>
          <a:noFill/>
        </p:spPr>
        <p:txBody>
          <a:bodyPr wrap="square" rtlCol="0">
            <a:spAutoFit/>
          </a:bodyPr>
          <a:lstStyle/>
          <a:p>
            <a:pPr algn="ctr"/>
            <a:r>
              <a:rPr lang="en-US" sz="3600" dirty="0">
                <a:latin typeface="Lato" panose="020F0502020204030203" pitchFamily="34" charset="0"/>
              </a:rPr>
              <a:t>G Series Tail Shaft Assembly Repair</a:t>
            </a:r>
          </a:p>
        </p:txBody>
      </p:sp>
      <p:pic>
        <p:nvPicPr>
          <p:cNvPr id="4" name="Picture 3">
            <a:extLst>
              <a:ext uri="{FF2B5EF4-FFF2-40B4-BE49-F238E27FC236}">
                <a16:creationId xmlns:a16="http://schemas.microsoft.com/office/drawing/2014/main" id="{3C038BB5-C030-4ECF-91DC-606271D2A57F}"/>
              </a:ext>
            </a:extLst>
          </p:cNvPr>
          <p:cNvPicPr>
            <a:picLocks noChangeAspect="1"/>
          </p:cNvPicPr>
          <p:nvPr/>
        </p:nvPicPr>
        <p:blipFill>
          <a:blip r:embed="rId3"/>
          <a:stretch>
            <a:fillRect/>
          </a:stretch>
        </p:blipFill>
        <p:spPr>
          <a:xfrm>
            <a:off x="6351965" y="1332131"/>
            <a:ext cx="3768646" cy="5022250"/>
          </a:xfrm>
          <a:prstGeom prst="rect">
            <a:avLst/>
          </a:prstGeom>
        </p:spPr>
      </p:pic>
      <p:sp>
        <p:nvSpPr>
          <p:cNvPr id="7" name="Rectangle 6">
            <a:extLst>
              <a:ext uri="{FF2B5EF4-FFF2-40B4-BE49-F238E27FC236}">
                <a16:creationId xmlns:a16="http://schemas.microsoft.com/office/drawing/2014/main" id="{97FF13AF-BEFF-4598-9160-091AAB27A983}"/>
              </a:ext>
            </a:extLst>
          </p:cNvPr>
          <p:cNvSpPr/>
          <p:nvPr/>
        </p:nvSpPr>
        <p:spPr>
          <a:xfrm>
            <a:off x="10363200" y="6172200"/>
            <a:ext cx="1676400" cy="64633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8" name="Picture 7">
            <a:extLst>
              <a:ext uri="{FF2B5EF4-FFF2-40B4-BE49-F238E27FC236}">
                <a16:creationId xmlns:a16="http://schemas.microsoft.com/office/drawing/2014/main" id="{047B0718-F2AD-4879-B94A-CF62E48B5CC2}"/>
              </a:ext>
            </a:extLst>
          </p:cNvPr>
          <p:cNvPicPr>
            <a:picLocks noChangeAspect="1"/>
          </p:cNvPicPr>
          <p:nvPr/>
        </p:nvPicPr>
        <p:blipFill>
          <a:blip r:embed="rId4"/>
          <a:stretch>
            <a:fillRect/>
          </a:stretch>
        </p:blipFill>
        <p:spPr>
          <a:xfrm>
            <a:off x="11201400" y="6248400"/>
            <a:ext cx="939801" cy="583683"/>
          </a:xfrm>
          <a:prstGeom prst="rect">
            <a:avLst/>
          </a:prstGeom>
        </p:spPr>
      </p:pic>
    </p:spTree>
    <p:extLst>
      <p:ext uri="{BB962C8B-B14F-4D97-AF65-F5344CB8AC3E}">
        <p14:creationId xmlns:p14="http://schemas.microsoft.com/office/powerpoint/2010/main" val="40594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2583C63-4076-48F4-8441-E00625870451}"/>
              </a:ext>
            </a:extLst>
          </p:cNvPr>
          <p:cNvSpPr txBox="1"/>
          <p:nvPr/>
        </p:nvSpPr>
        <p:spPr>
          <a:xfrm>
            <a:off x="649787" y="1884985"/>
            <a:ext cx="5562600" cy="1261884"/>
          </a:xfrm>
          <a:prstGeom prst="rect">
            <a:avLst/>
          </a:prstGeom>
          <a:solidFill>
            <a:schemeClr val="bg1"/>
          </a:solidFill>
        </p:spPr>
        <p:txBody>
          <a:bodyPr wrap="square" rtlCol="0">
            <a:spAutoFit/>
          </a:bodyPr>
          <a:lstStyle/>
          <a:p>
            <a:r>
              <a:rPr lang="en-US" b="1" dirty="0"/>
              <a:t>STEP 3.</a:t>
            </a:r>
            <a:r>
              <a:rPr lang="en-US" dirty="0"/>
              <a:t> Shows the (250-0214-06-0) bearing as the puller removes the bearing properly.</a:t>
            </a:r>
          </a:p>
          <a:p>
            <a:endParaRPr lang="en-US" sz="2400" dirty="0">
              <a:latin typeface="Lato" panose="020F0502020204030203" pitchFamily="34" charset="0"/>
            </a:endParaRPr>
          </a:p>
          <a:p>
            <a:endParaRPr lang="en-US" sz="800" dirty="0">
              <a:latin typeface="Lato" panose="020F0502020204030203" pitchFamily="34" charset="0"/>
            </a:endParaRPr>
          </a:p>
          <a:p>
            <a:pPr lvl="1"/>
            <a:endParaRPr lang="en-US" sz="800" dirty="0">
              <a:latin typeface="Lato" panose="020F0502020204030203" pitchFamily="34" charset="0"/>
            </a:endParaRPr>
          </a:p>
        </p:txBody>
      </p:sp>
      <p:sp>
        <p:nvSpPr>
          <p:cNvPr id="5" name="Title 4">
            <a:extLst>
              <a:ext uri="{FF2B5EF4-FFF2-40B4-BE49-F238E27FC236}">
                <a16:creationId xmlns:a16="http://schemas.microsoft.com/office/drawing/2014/main" id="{CB2A76D5-5CBB-451F-A0DC-FECD12279597}"/>
              </a:ext>
            </a:extLst>
          </p:cNvPr>
          <p:cNvSpPr>
            <a:spLocks noGrp="1"/>
          </p:cNvSpPr>
          <p:nvPr>
            <p:ph type="title"/>
          </p:nvPr>
        </p:nvSpPr>
        <p:spPr/>
        <p:txBody>
          <a:bodyPr/>
          <a:lstStyle/>
          <a:p>
            <a:r>
              <a:rPr lang="en-US" dirty="0"/>
              <a:t>Part 1 –  537-1530-50-0 Tail Shaft Assembly Repair</a:t>
            </a:r>
          </a:p>
        </p:txBody>
      </p:sp>
      <p:sp>
        <p:nvSpPr>
          <p:cNvPr id="2" name="TextBox 1">
            <a:extLst>
              <a:ext uri="{FF2B5EF4-FFF2-40B4-BE49-F238E27FC236}">
                <a16:creationId xmlns:a16="http://schemas.microsoft.com/office/drawing/2014/main" id="{D0DEAA6D-E304-4E9B-9B3D-528FAEC9B3C0}"/>
              </a:ext>
            </a:extLst>
          </p:cNvPr>
          <p:cNvSpPr txBox="1"/>
          <p:nvPr/>
        </p:nvSpPr>
        <p:spPr>
          <a:xfrm>
            <a:off x="457200" y="685800"/>
            <a:ext cx="11277600" cy="646331"/>
          </a:xfrm>
          <a:prstGeom prst="rect">
            <a:avLst/>
          </a:prstGeom>
          <a:noFill/>
        </p:spPr>
        <p:txBody>
          <a:bodyPr wrap="square" rtlCol="0">
            <a:spAutoFit/>
          </a:bodyPr>
          <a:lstStyle/>
          <a:p>
            <a:pPr algn="ctr"/>
            <a:r>
              <a:rPr lang="en-US" sz="3600" dirty="0">
                <a:latin typeface="Lato" panose="020F0502020204030203" pitchFamily="34" charset="0"/>
              </a:rPr>
              <a:t>G Series Tail Shaft Assembly Repair</a:t>
            </a:r>
          </a:p>
        </p:txBody>
      </p:sp>
      <p:pic>
        <p:nvPicPr>
          <p:cNvPr id="3" name="Picture 2">
            <a:extLst>
              <a:ext uri="{FF2B5EF4-FFF2-40B4-BE49-F238E27FC236}">
                <a16:creationId xmlns:a16="http://schemas.microsoft.com/office/drawing/2014/main" id="{30870E54-5208-435A-9B11-7C66B21F644E}"/>
              </a:ext>
            </a:extLst>
          </p:cNvPr>
          <p:cNvPicPr>
            <a:picLocks noChangeAspect="1"/>
          </p:cNvPicPr>
          <p:nvPr/>
        </p:nvPicPr>
        <p:blipFill>
          <a:blip r:embed="rId3"/>
          <a:stretch>
            <a:fillRect/>
          </a:stretch>
        </p:blipFill>
        <p:spPr>
          <a:xfrm>
            <a:off x="6477000" y="1452505"/>
            <a:ext cx="3449089" cy="4596396"/>
          </a:xfrm>
          <a:prstGeom prst="rect">
            <a:avLst/>
          </a:prstGeom>
        </p:spPr>
      </p:pic>
      <p:sp>
        <p:nvSpPr>
          <p:cNvPr id="6" name="Rectangle 5">
            <a:extLst>
              <a:ext uri="{FF2B5EF4-FFF2-40B4-BE49-F238E27FC236}">
                <a16:creationId xmlns:a16="http://schemas.microsoft.com/office/drawing/2014/main" id="{CEAD863E-F834-4CBE-99FC-991EA9D09802}"/>
              </a:ext>
            </a:extLst>
          </p:cNvPr>
          <p:cNvSpPr/>
          <p:nvPr/>
        </p:nvSpPr>
        <p:spPr>
          <a:xfrm>
            <a:off x="10363200" y="6172200"/>
            <a:ext cx="1676400" cy="64633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 name="Picture 6">
            <a:extLst>
              <a:ext uri="{FF2B5EF4-FFF2-40B4-BE49-F238E27FC236}">
                <a16:creationId xmlns:a16="http://schemas.microsoft.com/office/drawing/2014/main" id="{EDE8D6C6-6E7C-4421-B1B6-666D5FD6CEAA}"/>
              </a:ext>
            </a:extLst>
          </p:cNvPr>
          <p:cNvPicPr>
            <a:picLocks noChangeAspect="1"/>
          </p:cNvPicPr>
          <p:nvPr/>
        </p:nvPicPr>
        <p:blipFill>
          <a:blip r:embed="rId4"/>
          <a:stretch>
            <a:fillRect/>
          </a:stretch>
        </p:blipFill>
        <p:spPr>
          <a:xfrm>
            <a:off x="11201400" y="6248400"/>
            <a:ext cx="939801" cy="583683"/>
          </a:xfrm>
          <a:prstGeom prst="rect">
            <a:avLst/>
          </a:prstGeom>
        </p:spPr>
      </p:pic>
    </p:spTree>
    <p:extLst>
      <p:ext uri="{BB962C8B-B14F-4D97-AF65-F5344CB8AC3E}">
        <p14:creationId xmlns:p14="http://schemas.microsoft.com/office/powerpoint/2010/main" val="152144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2583C63-4076-48F4-8441-E00625870451}"/>
              </a:ext>
            </a:extLst>
          </p:cNvPr>
          <p:cNvSpPr txBox="1"/>
          <p:nvPr/>
        </p:nvSpPr>
        <p:spPr>
          <a:xfrm>
            <a:off x="649787" y="1884985"/>
            <a:ext cx="5562600" cy="2369880"/>
          </a:xfrm>
          <a:prstGeom prst="rect">
            <a:avLst/>
          </a:prstGeom>
          <a:solidFill>
            <a:schemeClr val="bg1"/>
          </a:solidFill>
        </p:spPr>
        <p:txBody>
          <a:bodyPr wrap="square" rtlCol="0">
            <a:spAutoFit/>
          </a:bodyPr>
          <a:lstStyle/>
          <a:p>
            <a:r>
              <a:rPr lang="en-US" b="1" dirty="0"/>
              <a:t>Step 4.</a:t>
            </a:r>
            <a:r>
              <a:rPr lang="en-US" dirty="0"/>
              <a:t> - Photo shows the 3 snap rings found on the shaft under the first bearing. 2 pcs. of 077-2750-01-0 on shaft and 077-5000-00-0 mounted into the outer housing.(250-0214-06-0) </a:t>
            </a:r>
          </a:p>
          <a:p>
            <a:endParaRPr lang="en-US" dirty="0"/>
          </a:p>
          <a:p>
            <a:r>
              <a:rPr lang="en-US" dirty="0"/>
              <a:t>Use appropriate snap ring pliers to remove each ring</a:t>
            </a:r>
          </a:p>
          <a:p>
            <a:endParaRPr lang="en-US" sz="2400" dirty="0">
              <a:latin typeface="Lato" panose="020F0502020204030203" pitchFamily="34" charset="0"/>
            </a:endParaRPr>
          </a:p>
          <a:p>
            <a:endParaRPr lang="en-US" sz="800" dirty="0">
              <a:latin typeface="Lato" panose="020F0502020204030203" pitchFamily="34" charset="0"/>
            </a:endParaRPr>
          </a:p>
          <a:p>
            <a:pPr lvl="1"/>
            <a:endParaRPr lang="en-US" sz="800" dirty="0">
              <a:latin typeface="Lato" panose="020F0502020204030203" pitchFamily="34" charset="0"/>
            </a:endParaRPr>
          </a:p>
        </p:txBody>
      </p:sp>
      <p:sp>
        <p:nvSpPr>
          <p:cNvPr id="5" name="Title 4">
            <a:extLst>
              <a:ext uri="{FF2B5EF4-FFF2-40B4-BE49-F238E27FC236}">
                <a16:creationId xmlns:a16="http://schemas.microsoft.com/office/drawing/2014/main" id="{CB2A76D5-5CBB-451F-A0DC-FECD12279597}"/>
              </a:ext>
            </a:extLst>
          </p:cNvPr>
          <p:cNvSpPr>
            <a:spLocks noGrp="1"/>
          </p:cNvSpPr>
          <p:nvPr>
            <p:ph type="title"/>
          </p:nvPr>
        </p:nvSpPr>
        <p:spPr/>
        <p:txBody>
          <a:bodyPr/>
          <a:lstStyle/>
          <a:p>
            <a:r>
              <a:rPr lang="en-US" dirty="0"/>
              <a:t>Part 1 –  537-1530-50-0 Tail Shaft Assembly Repair</a:t>
            </a:r>
          </a:p>
        </p:txBody>
      </p:sp>
      <p:sp>
        <p:nvSpPr>
          <p:cNvPr id="2" name="TextBox 1">
            <a:extLst>
              <a:ext uri="{FF2B5EF4-FFF2-40B4-BE49-F238E27FC236}">
                <a16:creationId xmlns:a16="http://schemas.microsoft.com/office/drawing/2014/main" id="{D0DEAA6D-E304-4E9B-9B3D-528FAEC9B3C0}"/>
              </a:ext>
            </a:extLst>
          </p:cNvPr>
          <p:cNvSpPr txBox="1"/>
          <p:nvPr/>
        </p:nvSpPr>
        <p:spPr>
          <a:xfrm>
            <a:off x="457200" y="685800"/>
            <a:ext cx="11277600" cy="646331"/>
          </a:xfrm>
          <a:prstGeom prst="rect">
            <a:avLst/>
          </a:prstGeom>
          <a:noFill/>
        </p:spPr>
        <p:txBody>
          <a:bodyPr wrap="square" rtlCol="0">
            <a:spAutoFit/>
          </a:bodyPr>
          <a:lstStyle/>
          <a:p>
            <a:pPr algn="ctr"/>
            <a:r>
              <a:rPr lang="en-US" sz="3600" dirty="0">
                <a:latin typeface="Lato" panose="020F0502020204030203" pitchFamily="34" charset="0"/>
              </a:rPr>
              <a:t>G Series Tail Shaft Assembly Repair</a:t>
            </a:r>
          </a:p>
        </p:txBody>
      </p:sp>
      <p:pic>
        <p:nvPicPr>
          <p:cNvPr id="4" name="Picture 3">
            <a:extLst>
              <a:ext uri="{FF2B5EF4-FFF2-40B4-BE49-F238E27FC236}">
                <a16:creationId xmlns:a16="http://schemas.microsoft.com/office/drawing/2014/main" id="{623B79D8-E3EB-4A71-A078-977FAEF55A28}"/>
              </a:ext>
            </a:extLst>
          </p:cNvPr>
          <p:cNvPicPr>
            <a:picLocks noChangeAspect="1"/>
          </p:cNvPicPr>
          <p:nvPr/>
        </p:nvPicPr>
        <p:blipFill>
          <a:blip r:embed="rId3"/>
          <a:stretch>
            <a:fillRect/>
          </a:stretch>
        </p:blipFill>
        <p:spPr>
          <a:xfrm>
            <a:off x="6096000" y="1595897"/>
            <a:ext cx="5637694" cy="4230469"/>
          </a:xfrm>
          <a:prstGeom prst="rect">
            <a:avLst/>
          </a:prstGeom>
        </p:spPr>
      </p:pic>
      <p:sp>
        <p:nvSpPr>
          <p:cNvPr id="6" name="Rectangle 5">
            <a:extLst>
              <a:ext uri="{FF2B5EF4-FFF2-40B4-BE49-F238E27FC236}">
                <a16:creationId xmlns:a16="http://schemas.microsoft.com/office/drawing/2014/main" id="{B986BAFA-8A99-44B8-A3DF-F4D0850C9F19}"/>
              </a:ext>
            </a:extLst>
          </p:cNvPr>
          <p:cNvSpPr/>
          <p:nvPr/>
        </p:nvSpPr>
        <p:spPr>
          <a:xfrm>
            <a:off x="10363200" y="6172200"/>
            <a:ext cx="1676400" cy="64633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 name="Picture 6">
            <a:extLst>
              <a:ext uri="{FF2B5EF4-FFF2-40B4-BE49-F238E27FC236}">
                <a16:creationId xmlns:a16="http://schemas.microsoft.com/office/drawing/2014/main" id="{085BACF4-4099-414E-93B4-ABA5DEA7AA99}"/>
              </a:ext>
            </a:extLst>
          </p:cNvPr>
          <p:cNvPicPr>
            <a:picLocks noChangeAspect="1"/>
          </p:cNvPicPr>
          <p:nvPr/>
        </p:nvPicPr>
        <p:blipFill>
          <a:blip r:embed="rId4"/>
          <a:stretch>
            <a:fillRect/>
          </a:stretch>
        </p:blipFill>
        <p:spPr>
          <a:xfrm>
            <a:off x="11201400" y="6248400"/>
            <a:ext cx="939801" cy="583683"/>
          </a:xfrm>
          <a:prstGeom prst="rect">
            <a:avLst/>
          </a:prstGeom>
        </p:spPr>
      </p:pic>
    </p:spTree>
    <p:extLst>
      <p:ext uri="{BB962C8B-B14F-4D97-AF65-F5344CB8AC3E}">
        <p14:creationId xmlns:p14="http://schemas.microsoft.com/office/powerpoint/2010/main" val="195439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2583C63-4076-48F4-8441-E00625870451}"/>
              </a:ext>
            </a:extLst>
          </p:cNvPr>
          <p:cNvSpPr txBox="1"/>
          <p:nvPr/>
        </p:nvSpPr>
        <p:spPr>
          <a:xfrm>
            <a:off x="649787" y="1884985"/>
            <a:ext cx="4760413" cy="1261884"/>
          </a:xfrm>
          <a:prstGeom prst="rect">
            <a:avLst/>
          </a:prstGeom>
          <a:solidFill>
            <a:schemeClr val="bg1"/>
          </a:solidFill>
        </p:spPr>
        <p:txBody>
          <a:bodyPr wrap="square" rtlCol="0">
            <a:spAutoFit/>
          </a:bodyPr>
          <a:lstStyle/>
          <a:p>
            <a:r>
              <a:rPr lang="en-US" dirty="0"/>
              <a:t>This photo shows the assembly with the 3 snap rings removed.</a:t>
            </a:r>
          </a:p>
          <a:p>
            <a:endParaRPr lang="en-US" sz="2400" dirty="0">
              <a:latin typeface="Lato" panose="020F0502020204030203" pitchFamily="34" charset="0"/>
            </a:endParaRPr>
          </a:p>
          <a:p>
            <a:endParaRPr lang="en-US" sz="800" dirty="0">
              <a:latin typeface="Lato" panose="020F0502020204030203" pitchFamily="34" charset="0"/>
            </a:endParaRPr>
          </a:p>
          <a:p>
            <a:pPr lvl="1"/>
            <a:endParaRPr lang="en-US" sz="800" dirty="0">
              <a:latin typeface="Lato" panose="020F0502020204030203" pitchFamily="34" charset="0"/>
            </a:endParaRPr>
          </a:p>
        </p:txBody>
      </p:sp>
      <p:sp>
        <p:nvSpPr>
          <p:cNvPr id="5" name="Title 4">
            <a:extLst>
              <a:ext uri="{FF2B5EF4-FFF2-40B4-BE49-F238E27FC236}">
                <a16:creationId xmlns:a16="http://schemas.microsoft.com/office/drawing/2014/main" id="{CB2A76D5-5CBB-451F-A0DC-FECD12279597}"/>
              </a:ext>
            </a:extLst>
          </p:cNvPr>
          <p:cNvSpPr>
            <a:spLocks noGrp="1"/>
          </p:cNvSpPr>
          <p:nvPr>
            <p:ph type="title"/>
          </p:nvPr>
        </p:nvSpPr>
        <p:spPr/>
        <p:txBody>
          <a:bodyPr/>
          <a:lstStyle/>
          <a:p>
            <a:r>
              <a:rPr lang="en-US" dirty="0"/>
              <a:t>Part 1 –  537-1530-50-0 Tail Shaft Assembly Repair</a:t>
            </a:r>
          </a:p>
        </p:txBody>
      </p:sp>
      <p:sp>
        <p:nvSpPr>
          <p:cNvPr id="2" name="TextBox 1">
            <a:extLst>
              <a:ext uri="{FF2B5EF4-FFF2-40B4-BE49-F238E27FC236}">
                <a16:creationId xmlns:a16="http://schemas.microsoft.com/office/drawing/2014/main" id="{D0DEAA6D-E304-4E9B-9B3D-528FAEC9B3C0}"/>
              </a:ext>
            </a:extLst>
          </p:cNvPr>
          <p:cNvSpPr txBox="1"/>
          <p:nvPr/>
        </p:nvSpPr>
        <p:spPr>
          <a:xfrm>
            <a:off x="457200" y="685800"/>
            <a:ext cx="11277600" cy="646331"/>
          </a:xfrm>
          <a:prstGeom prst="rect">
            <a:avLst/>
          </a:prstGeom>
          <a:noFill/>
        </p:spPr>
        <p:txBody>
          <a:bodyPr wrap="square" rtlCol="0">
            <a:spAutoFit/>
          </a:bodyPr>
          <a:lstStyle/>
          <a:p>
            <a:pPr algn="ctr"/>
            <a:r>
              <a:rPr lang="en-US" sz="3600" dirty="0">
                <a:latin typeface="Lato" panose="020F0502020204030203" pitchFamily="34" charset="0"/>
              </a:rPr>
              <a:t>G Series Tail Shaft Assembly Repair</a:t>
            </a:r>
          </a:p>
        </p:txBody>
      </p:sp>
      <p:pic>
        <p:nvPicPr>
          <p:cNvPr id="3" name="Picture 2">
            <a:extLst>
              <a:ext uri="{FF2B5EF4-FFF2-40B4-BE49-F238E27FC236}">
                <a16:creationId xmlns:a16="http://schemas.microsoft.com/office/drawing/2014/main" id="{4A499BFF-EEE2-4DBB-9792-24F1D7946898}"/>
              </a:ext>
            </a:extLst>
          </p:cNvPr>
          <p:cNvPicPr>
            <a:picLocks noChangeAspect="1"/>
          </p:cNvPicPr>
          <p:nvPr/>
        </p:nvPicPr>
        <p:blipFill>
          <a:blip r:embed="rId3"/>
          <a:stretch>
            <a:fillRect/>
          </a:stretch>
        </p:blipFill>
        <p:spPr>
          <a:xfrm>
            <a:off x="5943600" y="1325912"/>
            <a:ext cx="4419600" cy="5150351"/>
          </a:xfrm>
          <a:prstGeom prst="rect">
            <a:avLst/>
          </a:prstGeom>
        </p:spPr>
      </p:pic>
      <p:sp>
        <p:nvSpPr>
          <p:cNvPr id="6" name="Rectangle 5">
            <a:extLst>
              <a:ext uri="{FF2B5EF4-FFF2-40B4-BE49-F238E27FC236}">
                <a16:creationId xmlns:a16="http://schemas.microsoft.com/office/drawing/2014/main" id="{ED1E7955-60E0-46AF-84FD-487627B16751}"/>
              </a:ext>
            </a:extLst>
          </p:cNvPr>
          <p:cNvSpPr/>
          <p:nvPr/>
        </p:nvSpPr>
        <p:spPr>
          <a:xfrm>
            <a:off x="10363200" y="6172200"/>
            <a:ext cx="1676400" cy="64633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 name="Picture 6">
            <a:extLst>
              <a:ext uri="{FF2B5EF4-FFF2-40B4-BE49-F238E27FC236}">
                <a16:creationId xmlns:a16="http://schemas.microsoft.com/office/drawing/2014/main" id="{279DB640-41BE-4AC6-941B-B235D3D61056}"/>
              </a:ext>
            </a:extLst>
          </p:cNvPr>
          <p:cNvPicPr>
            <a:picLocks noChangeAspect="1"/>
          </p:cNvPicPr>
          <p:nvPr/>
        </p:nvPicPr>
        <p:blipFill>
          <a:blip r:embed="rId4"/>
          <a:stretch>
            <a:fillRect/>
          </a:stretch>
        </p:blipFill>
        <p:spPr>
          <a:xfrm>
            <a:off x="11201400" y="6248400"/>
            <a:ext cx="939801" cy="583683"/>
          </a:xfrm>
          <a:prstGeom prst="rect">
            <a:avLst/>
          </a:prstGeom>
        </p:spPr>
      </p:pic>
    </p:spTree>
    <p:extLst>
      <p:ext uri="{BB962C8B-B14F-4D97-AF65-F5344CB8AC3E}">
        <p14:creationId xmlns:p14="http://schemas.microsoft.com/office/powerpoint/2010/main" val="81046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2583C63-4076-48F4-8441-E00625870451}"/>
              </a:ext>
            </a:extLst>
          </p:cNvPr>
          <p:cNvSpPr txBox="1"/>
          <p:nvPr/>
        </p:nvSpPr>
        <p:spPr>
          <a:xfrm>
            <a:off x="649787" y="1884985"/>
            <a:ext cx="5562600" cy="1815882"/>
          </a:xfrm>
          <a:prstGeom prst="rect">
            <a:avLst/>
          </a:prstGeom>
          <a:solidFill>
            <a:schemeClr val="bg1"/>
          </a:solidFill>
        </p:spPr>
        <p:txBody>
          <a:bodyPr wrap="square" rtlCol="0">
            <a:spAutoFit/>
          </a:bodyPr>
          <a:lstStyle/>
          <a:p>
            <a:r>
              <a:rPr lang="en-US" b="1" dirty="0"/>
              <a:t>STEP 5.</a:t>
            </a:r>
            <a:r>
              <a:rPr lang="en-US" dirty="0"/>
              <a:t> Apply the bearing puller ears under the bearing cap now that the 3 snap rings have been removed to remove the (250-0214-00-0) and the bearing housing cap off the shaft.</a:t>
            </a:r>
          </a:p>
          <a:p>
            <a:endParaRPr lang="en-US" sz="2400" dirty="0">
              <a:latin typeface="Lato" panose="020F0502020204030203" pitchFamily="34" charset="0"/>
            </a:endParaRPr>
          </a:p>
          <a:p>
            <a:endParaRPr lang="en-US" sz="800" dirty="0">
              <a:latin typeface="Lato" panose="020F0502020204030203" pitchFamily="34" charset="0"/>
            </a:endParaRPr>
          </a:p>
          <a:p>
            <a:pPr lvl="1"/>
            <a:endParaRPr lang="en-US" sz="800" dirty="0">
              <a:latin typeface="Lato" panose="020F0502020204030203" pitchFamily="34" charset="0"/>
            </a:endParaRPr>
          </a:p>
        </p:txBody>
      </p:sp>
      <p:sp>
        <p:nvSpPr>
          <p:cNvPr id="5" name="Title 4">
            <a:extLst>
              <a:ext uri="{FF2B5EF4-FFF2-40B4-BE49-F238E27FC236}">
                <a16:creationId xmlns:a16="http://schemas.microsoft.com/office/drawing/2014/main" id="{CB2A76D5-5CBB-451F-A0DC-FECD12279597}"/>
              </a:ext>
            </a:extLst>
          </p:cNvPr>
          <p:cNvSpPr>
            <a:spLocks noGrp="1"/>
          </p:cNvSpPr>
          <p:nvPr>
            <p:ph type="title"/>
          </p:nvPr>
        </p:nvSpPr>
        <p:spPr/>
        <p:txBody>
          <a:bodyPr/>
          <a:lstStyle/>
          <a:p>
            <a:r>
              <a:rPr lang="en-US" dirty="0"/>
              <a:t>Part 1 –  537-1530-50-0 Tail Shaft Assembly Repair</a:t>
            </a:r>
          </a:p>
        </p:txBody>
      </p:sp>
      <p:sp>
        <p:nvSpPr>
          <p:cNvPr id="2" name="TextBox 1">
            <a:extLst>
              <a:ext uri="{FF2B5EF4-FFF2-40B4-BE49-F238E27FC236}">
                <a16:creationId xmlns:a16="http://schemas.microsoft.com/office/drawing/2014/main" id="{D0DEAA6D-E304-4E9B-9B3D-528FAEC9B3C0}"/>
              </a:ext>
            </a:extLst>
          </p:cNvPr>
          <p:cNvSpPr txBox="1"/>
          <p:nvPr/>
        </p:nvSpPr>
        <p:spPr>
          <a:xfrm>
            <a:off x="457200" y="685800"/>
            <a:ext cx="11277600" cy="646331"/>
          </a:xfrm>
          <a:prstGeom prst="rect">
            <a:avLst/>
          </a:prstGeom>
          <a:noFill/>
        </p:spPr>
        <p:txBody>
          <a:bodyPr wrap="square" rtlCol="0">
            <a:spAutoFit/>
          </a:bodyPr>
          <a:lstStyle/>
          <a:p>
            <a:pPr algn="ctr"/>
            <a:r>
              <a:rPr lang="en-US" sz="3600" dirty="0">
                <a:latin typeface="Lato" panose="020F0502020204030203" pitchFamily="34" charset="0"/>
              </a:rPr>
              <a:t>G Series Tail Shaft Assembly Repair</a:t>
            </a:r>
          </a:p>
        </p:txBody>
      </p:sp>
      <p:pic>
        <p:nvPicPr>
          <p:cNvPr id="3" name="Picture 2">
            <a:extLst>
              <a:ext uri="{FF2B5EF4-FFF2-40B4-BE49-F238E27FC236}">
                <a16:creationId xmlns:a16="http://schemas.microsoft.com/office/drawing/2014/main" id="{06D4DF6E-07E0-4E2D-A3C3-FCB727163B6A}"/>
              </a:ext>
            </a:extLst>
          </p:cNvPr>
          <p:cNvPicPr>
            <a:picLocks noChangeAspect="1"/>
          </p:cNvPicPr>
          <p:nvPr/>
        </p:nvPicPr>
        <p:blipFill>
          <a:blip r:embed="rId3"/>
          <a:stretch>
            <a:fillRect/>
          </a:stretch>
        </p:blipFill>
        <p:spPr>
          <a:xfrm>
            <a:off x="6629400" y="1459131"/>
            <a:ext cx="3731700" cy="4973015"/>
          </a:xfrm>
          <a:prstGeom prst="rect">
            <a:avLst/>
          </a:prstGeom>
        </p:spPr>
      </p:pic>
      <p:sp>
        <p:nvSpPr>
          <p:cNvPr id="6" name="Rectangle 5">
            <a:extLst>
              <a:ext uri="{FF2B5EF4-FFF2-40B4-BE49-F238E27FC236}">
                <a16:creationId xmlns:a16="http://schemas.microsoft.com/office/drawing/2014/main" id="{984A97EB-A8DF-499D-BDEA-DA4A1B19331C}"/>
              </a:ext>
            </a:extLst>
          </p:cNvPr>
          <p:cNvSpPr/>
          <p:nvPr/>
        </p:nvSpPr>
        <p:spPr>
          <a:xfrm>
            <a:off x="10363200" y="6172200"/>
            <a:ext cx="1676400" cy="64633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 name="Picture 6">
            <a:extLst>
              <a:ext uri="{FF2B5EF4-FFF2-40B4-BE49-F238E27FC236}">
                <a16:creationId xmlns:a16="http://schemas.microsoft.com/office/drawing/2014/main" id="{D5B93111-3095-4CE5-9154-80716EF63CD4}"/>
              </a:ext>
            </a:extLst>
          </p:cNvPr>
          <p:cNvPicPr>
            <a:picLocks noChangeAspect="1"/>
          </p:cNvPicPr>
          <p:nvPr/>
        </p:nvPicPr>
        <p:blipFill>
          <a:blip r:embed="rId4"/>
          <a:stretch>
            <a:fillRect/>
          </a:stretch>
        </p:blipFill>
        <p:spPr>
          <a:xfrm>
            <a:off x="11201400" y="6248400"/>
            <a:ext cx="939801" cy="583683"/>
          </a:xfrm>
          <a:prstGeom prst="rect">
            <a:avLst/>
          </a:prstGeom>
        </p:spPr>
      </p:pic>
    </p:spTree>
    <p:extLst>
      <p:ext uri="{BB962C8B-B14F-4D97-AF65-F5344CB8AC3E}">
        <p14:creationId xmlns:p14="http://schemas.microsoft.com/office/powerpoint/2010/main" val="427325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2583C63-4076-48F4-8441-E00625870451}"/>
              </a:ext>
            </a:extLst>
          </p:cNvPr>
          <p:cNvSpPr txBox="1"/>
          <p:nvPr/>
        </p:nvSpPr>
        <p:spPr>
          <a:xfrm>
            <a:off x="649787" y="1884985"/>
            <a:ext cx="5562600" cy="1538883"/>
          </a:xfrm>
          <a:prstGeom prst="rect">
            <a:avLst/>
          </a:prstGeom>
          <a:solidFill>
            <a:schemeClr val="bg1"/>
          </a:solidFill>
        </p:spPr>
        <p:txBody>
          <a:bodyPr wrap="square" rtlCol="0">
            <a:spAutoFit/>
          </a:bodyPr>
          <a:lstStyle/>
          <a:p>
            <a:r>
              <a:rPr lang="en-US" b="1" dirty="0"/>
              <a:t>STEP 6.</a:t>
            </a:r>
            <a:r>
              <a:rPr lang="en-US" dirty="0"/>
              <a:t> Remove the old oil seal (296-2540-000-0) by hammering out of the bearing housing. A piece of 3” PVC pipe will work in place of a seal insert tool.</a:t>
            </a:r>
          </a:p>
          <a:p>
            <a:endParaRPr lang="en-US" sz="2400" dirty="0">
              <a:latin typeface="Lato" panose="020F0502020204030203" pitchFamily="34" charset="0"/>
            </a:endParaRPr>
          </a:p>
          <a:p>
            <a:endParaRPr lang="en-US" sz="800" dirty="0">
              <a:latin typeface="Lato" panose="020F0502020204030203" pitchFamily="34" charset="0"/>
            </a:endParaRPr>
          </a:p>
          <a:p>
            <a:pPr lvl="1"/>
            <a:endParaRPr lang="en-US" sz="800" dirty="0">
              <a:latin typeface="Lato" panose="020F0502020204030203" pitchFamily="34" charset="0"/>
            </a:endParaRPr>
          </a:p>
        </p:txBody>
      </p:sp>
      <p:sp>
        <p:nvSpPr>
          <p:cNvPr id="5" name="Title 4">
            <a:extLst>
              <a:ext uri="{FF2B5EF4-FFF2-40B4-BE49-F238E27FC236}">
                <a16:creationId xmlns:a16="http://schemas.microsoft.com/office/drawing/2014/main" id="{CB2A76D5-5CBB-451F-A0DC-FECD12279597}"/>
              </a:ext>
            </a:extLst>
          </p:cNvPr>
          <p:cNvSpPr>
            <a:spLocks noGrp="1"/>
          </p:cNvSpPr>
          <p:nvPr>
            <p:ph type="title"/>
          </p:nvPr>
        </p:nvSpPr>
        <p:spPr/>
        <p:txBody>
          <a:bodyPr/>
          <a:lstStyle/>
          <a:p>
            <a:r>
              <a:rPr lang="en-US" dirty="0"/>
              <a:t>Part 1 –  537-1530-50-0 Tail Shaft Assembly Repair</a:t>
            </a:r>
          </a:p>
        </p:txBody>
      </p:sp>
      <p:sp>
        <p:nvSpPr>
          <p:cNvPr id="2" name="TextBox 1">
            <a:extLst>
              <a:ext uri="{FF2B5EF4-FFF2-40B4-BE49-F238E27FC236}">
                <a16:creationId xmlns:a16="http://schemas.microsoft.com/office/drawing/2014/main" id="{D0DEAA6D-E304-4E9B-9B3D-528FAEC9B3C0}"/>
              </a:ext>
            </a:extLst>
          </p:cNvPr>
          <p:cNvSpPr txBox="1"/>
          <p:nvPr/>
        </p:nvSpPr>
        <p:spPr>
          <a:xfrm>
            <a:off x="457200" y="685800"/>
            <a:ext cx="11277600" cy="646331"/>
          </a:xfrm>
          <a:prstGeom prst="rect">
            <a:avLst/>
          </a:prstGeom>
          <a:noFill/>
        </p:spPr>
        <p:txBody>
          <a:bodyPr wrap="square" rtlCol="0">
            <a:spAutoFit/>
          </a:bodyPr>
          <a:lstStyle/>
          <a:p>
            <a:pPr algn="ctr"/>
            <a:r>
              <a:rPr lang="en-US" sz="3600" dirty="0">
                <a:latin typeface="Lato" panose="020F0502020204030203" pitchFamily="34" charset="0"/>
              </a:rPr>
              <a:t>G Series Tail Shaft Assembly Repair</a:t>
            </a:r>
          </a:p>
        </p:txBody>
      </p:sp>
      <p:pic>
        <p:nvPicPr>
          <p:cNvPr id="4" name="Picture 3">
            <a:extLst>
              <a:ext uri="{FF2B5EF4-FFF2-40B4-BE49-F238E27FC236}">
                <a16:creationId xmlns:a16="http://schemas.microsoft.com/office/drawing/2014/main" id="{F23D8034-BEBE-49C5-9C2F-49FC9E1BBDEA}"/>
              </a:ext>
            </a:extLst>
          </p:cNvPr>
          <p:cNvPicPr>
            <a:picLocks noChangeAspect="1"/>
          </p:cNvPicPr>
          <p:nvPr/>
        </p:nvPicPr>
        <p:blipFill>
          <a:blip r:embed="rId3"/>
          <a:stretch>
            <a:fillRect/>
          </a:stretch>
        </p:blipFill>
        <p:spPr>
          <a:xfrm>
            <a:off x="6096000" y="1459131"/>
            <a:ext cx="3738276" cy="4981778"/>
          </a:xfrm>
          <a:prstGeom prst="rect">
            <a:avLst/>
          </a:prstGeom>
        </p:spPr>
      </p:pic>
      <p:sp>
        <p:nvSpPr>
          <p:cNvPr id="6" name="Rectangle 5">
            <a:extLst>
              <a:ext uri="{FF2B5EF4-FFF2-40B4-BE49-F238E27FC236}">
                <a16:creationId xmlns:a16="http://schemas.microsoft.com/office/drawing/2014/main" id="{3554A584-42B9-4737-A39C-B93680CE11DB}"/>
              </a:ext>
            </a:extLst>
          </p:cNvPr>
          <p:cNvSpPr/>
          <p:nvPr/>
        </p:nvSpPr>
        <p:spPr>
          <a:xfrm>
            <a:off x="10363200" y="6172200"/>
            <a:ext cx="1676400" cy="64633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 name="Picture 6">
            <a:extLst>
              <a:ext uri="{FF2B5EF4-FFF2-40B4-BE49-F238E27FC236}">
                <a16:creationId xmlns:a16="http://schemas.microsoft.com/office/drawing/2014/main" id="{C5916D85-C671-4ED2-9B0B-383CAD311821}"/>
              </a:ext>
            </a:extLst>
          </p:cNvPr>
          <p:cNvPicPr>
            <a:picLocks noChangeAspect="1"/>
          </p:cNvPicPr>
          <p:nvPr/>
        </p:nvPicPr>
        <p:blipFill>
          <a:blip r:embed="rId4"/>
          <a:stretch>
            <a:fillRect/>
          </a:stretch>
        </p:blipFill>
        <p:spPr>
          <a:xfrm>
            <a:off x="11201400" y="6248400"/>
            <a:ext cx="939801" cy="583683"/>
          </a:xfrm>
          <a:prstGeom prst="rect">
            <a:avLst/>
          </a:prstGeom>
        </p:spPr>
      </p:pic>
    </p:spTree>
    <p:extLst>
      <p:ext uri="{BB962C8B-B14F-4D97-AF65-F5344CB8AC3E}">
        <p14:creationId xmlns:p14="http://schemas.microsoft.com/office/powerpoint/2010/main" val="382311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Toyn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IdexTheme3 vmu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dexTheme3 vmux" id="{68C5A3DB-7379-4BD9-8A46-706FBBBA442F}" vid="{B2A72A41-9519-4B6D-9FD7-747D0BDFC1D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ToyneTheme1</Template>
  <TotalTime>34791</TotalTime>
  <Words>1260</Words>
  <Application>Microsoft Office PowerPoint</Application>
  <PresentationFormat>Widescreen</PresentationFormat>
  <Paragraphs>130</Paragraphs>
  <Slides>19</Slides>
  <Notes>19</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19</vt:i4>
      </vt:variant>
    </vt:vector>
  </HeadingPairs>
  <TitlesOfParts>
    <vt:vector size="31" baseType="lpstr">
      <vt:lpstr>Arial</vt:lpstr>
      <vt:lpstr>Arial Bold</vt:lpstr>
      <vt:lpstr>Calibri</vt:lpstr>
      <vt:lpstr>Eras Medium ITC</vt:lpstr>
      <vt:lpstr>Lato</vt:lpstr>
      <vt:lpstr>ToyneTheme1</vt:lpstr>
      <vt:lpstr>1_Office Theme</vt:lpstr>
      <vt:lpstr>2_Office Theme</vt:lpstr>
      <vt:lpstr>3_Office Theme</vt:lpstr>
      <vt:lpstr>4_Office Theme</vt:lpstr>
      <vt:lpstr>5_Office Theme</vt:lpstr>
      <vt:lpstr>IdexTheme3 vmux</vt:lpstr>
      <vt:lpstr>PowerPoint Presentation</vt:lpstr>
      <vt:lpstr>Part 1 –  537-1530-50-0 Tail Shaft Assembly Repair</vt:lpstr>
      <vt:lpstr>Part 1 –  537-1530-50-0 Tail Shaft Assembly Repair</vt:lpstr>
      <vt:lpstr>Part 1 –  537-1530-50-0 Tail Shaft Assembly Repair</vt:lpstr>
      <vt:lpstr>Part 1 –  537-1530-50-0 Tail Shaft Assembly Repair</vt:lpstr>
      <vt:lpstr>Part 1 –  537-1530-50-0 Tail Shaft Assembly Repair</vt:lpstr>
      <vt:lpstr>Part 1 –  537-1530-50-0 Tail Shaft Assembly Repair</vt:lpstr>
      <vt:lpstr>Part 1 –  537-1530-50-0 Tail Shaft Assembly Repair</vt:lpstr>
      <vt:lpstr>Part 1 –  537-1530-50-0 Tail Shaft Assembly Repair</vt:lpstr>
      <vt:lpstr>Part 1 –  537-1530-50-0 Tail Shaft Assembly Repair</vt:lpstr>
      <vt:lpstr>Part 1 –  537-1530-50-0 Tail Shaft Assembly Repair</vt:lpstr>
      <vt:lpstr>Part 1 –  537-1530-50-0 Tail Shaft Assembly Repair</vt:lpstr>
      <vt:lpstr>Part 1 –  537-1530-50-0 Tail Shaft Assembly Repair</vt:lpstr>
      <vt:lpstr>Part 1 –  537-1530-50-0 Tail Shaft Assembly Repair</vt:lpstr>
      <vt:lpstr>Part 1 –  537-1530-50-0 Tail Shaft Assembly Repair</vt:lpstr>
      <vt:lpstr>Part 1 –  537-1530-50-0 Tail Shaft Assembly Repair</vt:lpstr>
      <vt:lpstr>Part 1 –  537-1530-50-0 Tail Shaft Assembly Repair</vt:lpstr>
      <vt:lpstr>G Series Drive Shaft Diagnostics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V-MUX 2012</dc:title>
  <dc:creator>Jeff Dilgren</dc:creator>
  <cp:lastModifiedBy>Costello, John</cp:lastModifiedBy>
  <cp:revision>1030</cp:revision>
  <cp:lastPrinted>2020-06-09T12:04:40Z</cp:lastPrinted>
  <dcterms:created xsi:type="dcterms:W3CDTF">2012-05-18T12:46:23Z</dcterms:created>
  <dcterms:modified xsi:type="dcterms:W3CDTF">2021-12-08T16:26:19Z</dcterms:modified>
</cp:coreProperties>
</file>